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organ" initials="am" lastIdx="1" clrIdx="0">
    <p:extLst>
      <p:ext uri="{19B8F6BF-5375-455C-9EA6-DF929625EA0E}">
        <p15:presenceInfo xmlns:p15="http://schemas.microsoft.com/office/powerpoint/2012/main" userId="f76dda4c0876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857"/>
    <a:srgbClr val="BFA458"/>
    <a:srgbClr val="2E499E"/>
    <a:srgbClr val="E7E6E6"/>
    <a:srgbClr val="4363C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101836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7941559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36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62" y="5201938"/>
            <a:ext cx="3629025" cy="1666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1F3B4-3B52-4D14-B58E-E1A90E7F1BCF}"/>
              </a:ext>
            </a:extLst>
          </p:cNvPr>
          <p:cNvSpPr txBox="1"/>
          <p:nvPr/>
        </p:nvSpPr>
        <p:spPr>
          <a:xfrm>
            <a:off x="8509545" y="5761628"/>
            <a:ext cx="1081748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USER 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FA6C1E-F0A8-42F9-B5A7-82C690899FFC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1926F-B812-4182-AC39-96C1A336EE5A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EFAE7F-8139-440D-A9CA-B37C6E346EE3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F305521-C515-46EA-9D38-C183EF77F5AF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0795B-80DE-4C4D-B46F-C72B3A55C35E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66E011-8CFD-4529-9067-9AE9A954C117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CE49D6-69C2-415F-871F-03C79060A46C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29B8480-3034-4BEC-BD52-2E8E428D7E2A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6AA5EC4-DB01-411B-BEB0-7A1DC3DE4D52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8E4FD0-E27B-4AC8-85D0-A56358F1DD34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" name="Graphic 2" descr="House">
              <a:extLst>
                <a:ext uri="{FF2B5EF4-FFF2-40B4-BE49-F238E27FC236}">
                  <a16:creationId xmlns:a16="http://schemas.microsoft.com/office/drawing/2014/main" id="{8A23E44F-5801-4551-9A2B-8E132EFD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D25E1-B712-43D9-ADFB-F3C45FE86BE7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6D642D7-4CB3-428A-A377-A86816E60251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BFA458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4EADE8-688B-4FC8-AC3D-5068DE527A89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9D04D2-EE8B-4A0C-A3CB-BD8E0D32A66D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9C48DE2-64E8-41EB-B45D-3122F45AEC9E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94C231-C17E-4131-867E-9022F9EF938D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B0FF04-2161-4A39-B564-86E3AF7EDD89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E94436-9F3D-472C-9E7B-4FCF2512669E}"/>
              </a:ext>
            </a:extLst>
          </p:cNvPr>
          <p:cNvGrpSpPr/>
          <p:nvPr/>
        </p:nvGrpSpPr>
        <p:grpSpPr>
          <a:xfrm>
            <a:off x="11986372" y="633146"/>
            <a:ext cx="200961" cy="6217920"/>
            <a:chOff x="11808505" y="886406"/>
            <a:chExt cx="182879" cy="5943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2844C7-0366-4004-B118-EC98E092660D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1AFCFC-9F90-43FF-9A1F-81442D69F588}"/>
                </a:ext>
              </a:extLst>
            </p:cNvPr>
            <p:cNvSpPr/>
            <p:nvPr/>
          </p:nvSpPr>
          <p:spPr>
            <a:xfrm>
              <a:off x="11827171" y="891412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Cursor">
            <a:extLst>
              <a:ext uri="{FF2B5EF4-FFF2-40B4-BE49-F238E27FC236}">
                <a16:creationId xmlns:a16="http://schemas.microsoft.com/office/drawing/2014/main" id="{BF9E896A-3BEE-4547-8DD4-2CF151209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380" y="286849"/>
            <a:ext cx="342583" cy="3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D8E4AF-EA0E-4482-A7F5-E8E190A83288}"/>
              </a:ext>
            </a:extLst>
          </p:cNvPr>
          <p:cNvSpPr/>
          <p:nvPr/>
        </p:nvSpPr>
        <p:spPr>
          <a:xfrm>
            <a:off x="288994" y="868681"/>
            <a:ext cx="11658600" cy="5989319"/>
          </a:xfrm>
          <a:prstGeom prst="rect">
            <a:avLst/>
          </a:prstGeom>
          <a:solidFill>
            <a:schemeClr val="bg1"/>
          </a:solidFill>
          <a:ln w="50800">
            <a:solidFill>
              <a:srgbClr val="192857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1541032"/>
                      <a:gd name="connsiteY0" fmla="*/ 0 h 5952931"/>
                      <a:gd name="connsiteX1" fmla="*/ 11541032 w 11541032"/>
                      <a:gd name="connsiteY1" fmla="*/ 0 h 5952931"/>
                      <a:gd name="connsiteX2" fmla="*/ 11541032 w 11541032"/>
                      <a:gd name="connsiteY2" fmla="*/ 5952931 h 5952931"/>
                      <a:gd name="connsiteX3" fmla="*/ 0 w 11541032"/>
                      <a:gd name="connsiteY3" fmla="*/ 5952931 h 5952931"/>
                      <a:gd name="connsiteX4" fmla="*/ 0 w 11541032"/>
                      <a:gd name="connsiteY4" fmla="*/ 0 h 59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41032" h="5952931" fill="none" extrusionOk="0">
                        <a:moveTo>
                          <a:pt x="0" y="0"/>
                        </a:moveTo>
                        <a:cubicBezTo>
                          <a:pt x="1549575" y="-49533"/>
                          <a:pt x="6641909" y="-14809"/>
                          <a:pt x="11541032" y="0"/>
                        </a:cubicBezTo>
                        <a:cubicBezTo>
                          <a:pt x="11628671" y="1655164"/>
                          <a:pt x="11468353" y="4293766"/>
                          <a:pt x="11541032" y="5952931"/>
                        </a:cubicBezTo>
                        <a:cubicBezTo>
                          <a:pt x="5873019" y="5904700"/>
                          <a:pt x="5333643" y="6037386"/>
                          <a:pt x="0" y="5952931"/>
                        </a:cubicBezTo>
                        <a:cubicBezTo>
                          <a:pt x="-38581" y="3544248"/>
                          <a:pt x="63341" y="1302582"/>
                          <a:pt x="0" y="0"/>
                        </a:cubicBezTo>
                        <a:close/>
                      </a:path>
                      <a:path w="11541032" h="5952931" stroke="0" extrusionOk="0">
                        <a:moveTo>
                          <a:pt x="0" y="0"/>
                        </a:moveTo>
                        <a:cubicBezTo>
                          <a:pt x="1892056" y="118645"/>
                          <a:pt x="7387287" y="116012"/>
                          <a:pt x="11541032" y="0"/>
                        </a:cubicBezTo>
                        <a:cubicBezTo>
                          <a:pt x="11408150" y="2935766"/>
                          <a:pt x="11625983" y="3542959"/>
                          <a:pt x="11541032" y="5952931"/>
                        </a:cubicBezTo>
                        <a:cubicBezTo>
                          <a:pt x="8071700" y="6087531"/>
                          <a:pt x="3874238" y="5795735"/>
                          <a:pt x="0" y="5952931"/>
                        </a:cubicBezTo>
                        <a:cubicBezTo>
                          <a:pt x="-20187" y="3141024"/>
                          <a:pt x="-152480" y="6026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00C17-7DCE-43DA-A205-0C0404A12972}"/>
              </a:ext>
            </a:extLst>
          </p:cNvPr>
          <p:cNvSpPr txBox="1"/>
          <p:nvPr/>
        </p:nvSpPr>
        <p:spPr>
          <a:xfrm>
            <a:off x="3036746" y="10544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Create-a-Post Submission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58457-F7A4-4628-A816-E3C2AB5DBD2B}"/>
              </a:ext>
            </a:extLst>
          </p:cNvPr>
          <p:cNvSpPr txBox="1"/>
          <p:nvPr/>
        </p:nvSpPr>
        <p:spPr>
          <a:xfrm>
            <a:off x="477478" y="2635166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Select Category for Posting: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14F82-4FB6-4FCD-927C-945E591AF36C}"/>
              </a:ext>
            </a:extLst>
          </p:cNvPr>
          <p:cNvSpPr txBox="1"/>
          <p:nvPr/>
        </p:nvSpPr>
        <p:spPr>
          <a:xfrm>
            <a:off x="477478" y="359206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Preferred Contact Method: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95281-535C-40C5-8365-6FA74F1AB01C}"/>
              </a:ext>
            </a:extLst>
          </p:cNvPr>
          <p:cNvSpPr txBox="1"/>
          <p:nvPr/>
        </p:nvSpPr>
        <p:spPr>
          <a:xfrm>
            <a:off x="6029496" y="1679133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Description: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E579-FE47-4EE9-82AB-D5E6D74B9D5E}"/>
              </a:ext>
            </a:extLst>
          </p:cNvPr>
          <p:cNvSpPr txBox="1"/>
          <p:nvPr/>
        </p:nvSpPr>
        <p:spPr>
          <a:xfrm>
            <a:off x="477479" y="5160151"/>
            <a:ext cx="224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Listed Cost: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03112-0E26-4E46-BDBB-B071300ABE70}"/>
              </a:ext>
            </a:extLst>
          </p:cNvPr>
          <p:cNvSpPr/>
          <p:nvPr/>
        </p:nvSpPr>
        <p:spPr>
          <a:xfrm>
            <a:off x="6138352" y="2180712"/>
            <a:ext cx="5385787" cy="3317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BA150-76E9-4476-8D2A-1BC1F482097F}"/>
              </a:ext>
            </a:extLst>
          </p:cNvPr>
          <p:cNvSpPr txBox="1"/>
          <p:nvPr/>
        </p:nvSpPr>
        <p:spPr>
          <a:xfrm>
            <a:off x="477478" y="5720679"/>
            <a:ext cx="53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Payment Methods Accepted: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C75BEE-3D85-44AA-BF48-4E5A172ED781}"/>
              </a:ext>
            </a:extLst>
          </p:cNvPr>
          <p:cNvGrpSpPr/>
          <p:nvPr/>
        </p:nvGrpSpPr>
        <p:grpSpPr>
          <a:xfrm>
            <a:off x="534853" y="3071226"/>
            <a:ext cx="4007966" cy="338554"/>
            <a:chOff x="601356" y="2035795"/>
            <a:chExt cx="4007966" cy="33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57317-E7A5-469F-93D0-99608EF8C7B3}"/>
                </a:ext>
              </a:extLst>
            </p:cNvPr>
            <p:cNvSpPr/>
            <p:nvPr/>
          </p:nvSpPr>
          <p:spPr>
            <a:xfrm>
              <a:off x="601356" y="2035795"/>
              <a:ext cx="4007966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Textbooks</a:t>
              </a:r>
            </a:p>
          </p:txBody>
        </p:sp>
        <p:sp>
          <p:nvSpPr>
            <p:cNvPr id="49" name="Flowchart: Extract 48">
              <a:extLst>
                <a:ext uri="{FF2B5EF4-FFF2-40B4-BE49-F238E27FC236}">
                  <a16:creationId xmlns:a16="http://schemas.microsoft.com/office/drawing/2014/main" id="{AA310B8C-BAA3-4D40-835D-60DE30903582}"/>
                </a:ext>
              </a:extLst>
            </p:cNvPr>
            <p:cNvSpPr/>
            <p:nvPr/>
          </p:nvSpPr>
          <p:spPr>
            <a:xfrm rot="10800000">
              <a:off x="4226767" y="2118213"/>
              <a:ext cx="261257" cy="170214"/>
            </a:xfrm>
            <a:prstGeom prst="flowChartExtract">
              <a:avLst/>
            </a:prstGeom>
            <a:solidFill>
              <a:srgbClr val="192857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E770B2-4B24-4BFB-A6F6-944C1DA5E028}"/>
              </a:ext>
            </a:extLst>
          </p:cNvPr>
          <p:cNvSpPr txBox="1"/>
          <p:nvPr/>
        </p:nvSpPr>
        <p:spPr>
          <a:xfrm>
            <a:off x="477478" y="1671155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Posting Title: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67855-C9ED-432D-B1C0-6121CE6F7DDE}"/>
              </a:ext>
            </a:extLst>
          </p:cNvPr>
          <p:cNvSpPr/>
          <p:nvPr/>
        </p:nvSpPr>
        <p:spPr>
          <a:xfrm>
            <a:off x="534852" y="2096676"/>
            <a:ext cx="4007966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for Post…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D3782A-241C-40FC-814B-5AF8DD15F9D2}"/>
              </a:ext>
            </a:extLst>
          </p:cNvPr>
          <p:cNvSpPr/>
          <p:nvPr/>
        </p:nvSpPr>
        <p:spPr>
          <a:xfrm>
            <a:off x="635596" y="3958874"/>
            <a:ext cx="145580" cy="123409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39312E-13F7-4D5C-93B1-4D2D6B9C5011}"/>
              </a:ext>
            </a:extLst>
          </p:cNvPr>
          <p:cNvSpPr/>
          <p:nvPr/>
        </p:nvSpPr>
        <p:spPr>
          <a:xfrm>
            <a:off x="635596" y="4307798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B7AE88-F621-45BE-B2A8-7428019D5DB8}"/>
              </a:ext>
            </a:extLst>
          </p:cNvPr>
          <p:cNvSpPr/>
          <p:nvPr/>
        </p:nvSpPr>
        <p:spPr>
          <a:xfrm>
            <a:off x="644927" y="4677551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46CC5-343F-4631-9AB3-BB5453CECEC6}"/>
              </a:ext>
            </a:extLst>
          </p:cNvPr>
          <p:cNvSpPr txBox="1"/>
          <p:nvPr/>
        </p:nvSpPr>
        <p:spPr>
          <a:xfrm>
            <a:off x="839355" y="3867220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1B53A-F43B-4508-A246-98552F61D917}"/>
              </a:ext>
            </a:extLst>
          </p:cNvPr>
          <p:cNvSpPr txBox="1"/>
          <p:nvPr/>
        </p:nvSpPr>
        <p:spPr>
          <a:xfrm>
            <a:off x="839355" y="423071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3A0B0-6B00-41CA-AA42-FCA28D5B6013}"/>
              </a:ext>
            </a:extLst>
          </p:cNvPr>
          <p:cNvSpPr txBox="1"/>
          <p:nvPr/>
        </p:nvSpPr>
        <p:spPr>
          <a:xfrm>
            <a:off x="839354" y="458703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Site’s Private Chat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A78A6-49E4-415D-B66D-3236542982AE}"/>
              </a:ext>
            </a:extLst>
          </p:cNvPr>
          <p:cNvSpPr/>
          <p:nvPr/>
        </p:nvSpPr>
        <p:spPr>
          <a:xfrm>
            <a:off x="3255194" y="5141807"/>
            <a:ext cx="1287624" cy="39147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2C411-CFD6-43E0-B165-88B3E3905549}"/>
              </a:ext>
            </a:extLst>
          </p:cNvPr>
          <p:cNvSpPr/>
          <p:nvPr/>
        </p:nvSpPr>
        <p:spPr>
          <a:xfrm>
            <a:off x="713754" y="6128928"/>
            <a:ext cx="188468" cy="195739"/>
          </a:xfrm>
          <a:prstGeom prst="rect">
            <a:avLst/>
          </a:prstGeom>
          <a:solidFill>
            <a:srgbClr val="BFA458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8DCF5D-775D-4F4B-843A-9555640B1FB6}"/>
              </a:ext>
            </a:extLst>
          </p:cNvPr>
          <p:cNvSpPr/>
          <p:nvPr/>
        </p:nvSpPr>
        <p:spPr>
          <a:xfrm>
            <a:off x="713754" y="6522299"/>
            <a:ext cx="188468" cy="19573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0695A-46A6-42BD-97C9-4DAC607FD0D0}"/>
              </a:ext>
            </a:extLst>
          </p:cNvPr>
          <p:cNvSpPr txBox="1"/>
          <p:nvPr/>
        </p:nvSpPr>
        <p:spPr>
          <a:xfrm>
            <a:off x="1204845" y="6059233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Cash (Required)</a:t>
            </a:r>
          </a:p>
        </p:txBody>
      </p:sp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382D0F89-C136-4C4E-BF43-65443EBE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15" y="6139022"/>
            <a:ext cx="195739" cy="1957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0B866-881E-48E5-A8BB-7FCF8EE67BE0}"/>
              </a:ext>
            </a:extLst>
          </p:cNvPr>
          <p:cNvSpPr txBox="1"/>
          <p:nvPr/>
        </p:nvSpPr>
        <p:spPr>
          <a:xfrm>
            <a:off x="1204845" y="6436698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Venmo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CC87B-D90F-450B-98C9-982F4734A451}"/>
              </a:ext>
            </a:extLst>
          </p:cNvPr>
          <p:cNvSpPr txBox="1"/>
          <p:nvPr/>
        </p:nvSpPr>
        <p:spPr>
          <a:xfrm>
            <a:off x="6029496" y="581691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Requirements or Instructions: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D6F4-72D7-44B3-9A03-B08951636098}"/>
              </a:ext>
            </a:extLst>
          </p:cNvPr>
          <p:cNvSpPr/>
          <p:nvPr/>
        </p:nvSpPr>
        <p:spPr>
          <a:xfrm>
            <a:off x="6138352" y="6318493"/>
            <a:ext cx="5385787" cy="539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309DE-A44C-4E02-A7E0-175D9BEA5624}"/>
              </a:ext>
            </a:extLst>
          </p:cNvPr>
          <p:cNvSpPr txBox="1"/>
          <p:nvPr/>
        </p:nvSpPr>
        <p:spPr>
          <a:xfrm>
            <a:off x="9586256" y="4243757"/>
            <a:ext cx="15531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POSTING 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A2F0E2-6B23-4631-906D-7E30C4385CAC}"/>
              </a:ext>
            </a:extLst>
          </p:cNvPr>
          <p:cNvGrpSpPr/>
          <p:nvPr/>
        </p:nvGrpSpPr>
        <p:grpSpPr>
          <a:xfrm>
            <a:off x="11742001" y="886406"/>
            <a:ext cx="182879" cy="5943600"/>
            <a:chOff x="11808505" y="886406"/>
            <a:chExt cx="182879" cy="5943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09653-F030-4AAC-BCDA-5310CE1208C1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8BA173-9149-42B2-8326-1C10ACC9CC6C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702047-879D-44ED-91F1-AB278B453856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905111-842D-4AE8-8773-9147F77222E4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63620C-AD6C-4355-AC29-882F2C0E3014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1F5D217-2EC1-4582-9E3E-8B29FB28CCF4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8B9CF2D-92B4-4E86-B84B-873E5523311D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4A2EEB-E8D1-41D9-B7E7-82CA8FBF3E65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39394246-4C41-430A-A1BC-ADC0810E6A21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7FE29A5-DE51-427D-A304-425BFF426A81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93E4213-F408-4273-8084-DCAAF07CD97B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60F2410-0BD4-4A79-9C48-7BA75DFFA0BA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363379D-6AD6-42E5-8AFB-A6F8FFC5F72C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1708EC3-6A10-4EB2-9272-6BF25919219A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94" name="Graphic 93" descr="House">
              <a:extLst>
                <a:ext uri="{FF2B5EF4-FFF2-40B4-BE49-F238E27FC236}">
                  <a16:creationId xmlns:a16="http://schemas.microsoft.com/office/drawing/2014/main" id="{35241C7C-07E5-4905-91AF-07B29A50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CDA670F-6BA1-47E3-B63E-8528EBECBC46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FDB040-30CA-47E3-9001-E93E17CE2EA6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192857"/>
            </a:solidFill>
            <a:ln w="635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B3649F6-2BC4-48FD-AD86-65867043AAA1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BC2FEAB-805F-44FD-943F-1CB6EC21F769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ACFD2E9-910B-4AD7-8E6D-771B98505892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2A72DD-E6C4-48A6-BAE5-AB84604DE2AB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C6BD40-44A2-436C-A047-0FCFE8F413A6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28</cp:revision>
  <dcterms:created xsi:type="dcterms:W3CDTF">2019-09-13T01:40:01Z</dcterms:created>
  <dcterms:modified xsi:type="dcterms:W3CDTF">2019-09-13T18:22:01Z</dcterms:modified>
</cp:coreProperties>
</file>