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BFA458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B1926F-B812-4182-AC39-96C1A336EE5A}"/>
              </a:ext>
            </a:extLst>
          </p:cNvPr>
          <p:cNvSpPr/>
          <p:nvPr/>
        </p:nvSpPr>
        <p:spPr>
          <a:xfrm>
            <a:off x="0" y="-5518"/>
            <a:ext cx="12192000" cy="638665"/>
          </a:xfrm>
          <a:prstGeom prst="rect">
            <a:avLst/>
          </a:prstGeom>
          <a:solidFill>
            <a:srgbClr val="1928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FAE7F-8139-440D-A9CA-B37C6E346EE3}"/>
              </a:ext>
            </a:extLst>
          </p:cNvPr>
          <p:cNvGrpSpPr/>
          <p:nvPr/>
        </p:nvGrpSpPr>
        <p:grpSpPr>
          <a:xfrm>
            <a:off x="2023927" y="97421"/>
            <a:ext cx="3028757" cy="378073"/>
            <a:chOff x="3427615" y="123834"/>
            <a:chExt cx="2668385" cy="3780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305521-C515-46EA-9D38-C183EF77F5AF}"/>
                </a:ext>
              </a:extLst>
            </p:cNvPr>
            <p:cNvSpPr/>
            <p:nvPr/>
          </p:nvSpPr>
          <p:spPr>
            <a:xfrm>
              <a:off x="3427615" y="132575"/>
              <a:ext cx="2668385" cy="369332"/>
            </a:xfrm>
            <a:prstGeom prst="round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E0795B-80DE-4C4D-B46F-C72B3A55C35E}"/>
                </a:ext>
              </a:extLst>
            </p:cNvPr>
            <p:cNvSpPr txBox="1"/>
            <p:nvPr/>
          </p:nvSpPr>
          <p:spPr>
            <a:xfrm>
              <a:off x="3427615" y="123834"/>
              <a:ext cx="24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Quick Search…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66E011-8CFD-4529-9067-9AE9A954C117}"/>
              </a:ext>
            </a:extLst>
          </p:cNvPr>
          <p:cNvGrpSpPr/>
          <p:nvPr/>
        </p:nvGrpSpPr>
        <p:grpSpPr>
          <a:xfrm>
            <a:off x="5204451" y="125253"/>
            <a:ext cx="365760" cy="299258"/>
            <a:chOff x="623455" y="856211"/>
            <a:chExt cx="498763" cy="41563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CE49D6-69C2-415F-871F-03C79060A46C}"/>
                </a:ext>
              </a:extLst>
            </p:cNvPr>
            <p:cNvSpPr/>
            <p:nvPr/>
          </p:nvSpPr>
          <p:spPr>
            <a:xfrm>
              <a:off x="623455" y="856211"/>
              <a:ext cx="498763" cy="415636"/>
            </a:xfrm>
            <a:prstGeom prst="roundRect">
              <a:avLst/>
            </a:prstGeom>
            <a:solidFill>
              <a:srgbClr val="BFA4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9B8480-3034-4BEC-BD52-2E8E428D7E2A}"/>
                </a:ext>
              </a:extLst>
            </p:cNvPr>
            <p:cNvGrpSpPr/>
            <p:nvPr/>
          </p:nvGrpSpPr>
          <p:grpSpPr>
            <a:xfrm>
              <a:off x="724038" y="950768"/>
              <a:ext cx="297595" cy="226521"/>
              <a:chOff x="999190" y="1753985"/>
              <a:chExt cx="297595" cy="22652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6AA5EC4-DB01-411B-BEB0-7A1DC3DE4D52}"/>
                  </a:ext>
                </a:extLst>
              </p:cNvPr>
              <p:cNvSpPr/>
              <p:nvPr/>
            </p:nvSpPr>
            <p:spPr>
              <a:xfrm>
                <a:off x="1122218" y="1753985"/>
                <a:ext cx="174567" cy="166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8E4FD0-E27B-4AC8-85D0-A56358F1DD34}"/>
                  </a:ext>
                </a:extLst>
              </p:cNvPr>
              <p:cNvSpPr/>
              <p:nvPr/>
            </p:nvSpPr>
            <p:spPr>
              <a:xfrm rot="2802451">
                <a:off x="1063614" y="1870363"/>
                <a:ext cx="45719" cy="174567"/>
              </a:xfrm>
              <a:prstGeom prst="rect">
                <a:avLst/>
              </a:prstGeom>
              <a:solidFill>
                <a:srgbClr val="192857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69882B-07B6-4927-9C6A-038E3187DE76}"/>
              </a:ext>
            </a:extLst>
          </p:cNvPr>
          <p:cNvGrpSpPr/>
          <p:nvPr/>
        </p:nvGrpSpPr>
        <p:grpSpPr>
          <a:xfrm>
            <a:off x="9350027" y="0"/>
            <a:ext cx="2163816" cy="799674"/>
            <a:chOff x="9040573" y="-17327"/>
            <a:chExt cx="2163816" cy="7996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5C0007B-02C5-4659-8284-301AD03D2620}"/>
                </a:ext>
              </a:extLst>
            </p:cNvPr>
            <p:cNvSpPr/>
            <p:nvPr/>
          </p:nvSpPr>
          <p:spPr>
            <a:xfrm>
              <a:off x="9445569" y="-17327"/>
              <a:ext cx="1758820" cy="633147"/>
            </a:xfrm>
            <a:prstGeom prst="roundRect">
              <a:avLst/>
            </a:prstGeom>
            <a:solidFill>
              <a:srgbClr val="192857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040573" y="43683"/>
              <a:ext cx="1998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User1234</a:t>
              </a:r>
            </a:p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Profile</a:t>
              </a:r>
            </a:p>
            <a:p>
              <a:endParaRPr lang="en-US" sz="14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CE344C2-A5FE-4F70-9A3D-364BCFCA1D71}"/>
                </a:ext>
              </a:extLst>
            </p:cNvPr>
            <p:cNvSpPr/>
            <p:nvPr/>
          </p:nvSpPr>
          <p:spPr>
            <a:xfrm rot="10800000">
              <a:off x="10674980" y="173952"/>
              <a:ext cx="363893" cy="251926"/>
            </a:xfrm>
            <a:prstGeom prst="triangle">
              <a:avLst/>
            </a:prstGeom>
            <a:solidFill>
              <a:srgbClr val="BFA458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E4E93C0-9487-4BC8-9A6A-1D6F8291A21C}"/>
              </a:ext>
            </a:extLst>
          </p:cNvPr>
          <p:cNvSpPr/>
          <p:nvPr/>
        </p:nvSpPr>
        <p:spPr>
          <a:xfrm>
            <a:off x="5846450" y="-9699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Filter Your Search!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340412D-FD2B-47FA-BC1D-C8E575A02665}"/>
              </a:ext>
            </a:extLst>
          </p:cNvPr>
          <p:cNvSpPr/>
          <p:nvPr/>
        </p:nvSpPr>
        <p:spPr>
          <a:xfrm>
            <a:off x="7830687" y="0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</a:rPr>
              <a:t>Create a Posting!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372427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8576037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27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40" y="5201938"/>
            <a:ext cx="3629025" cy="16668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E6D053F-E439-4652-839D-841A75879F60}"/>
              </a:ext>
            </a:extLst>
          </p:cNvPr>
          <p:cNvGrpSpPr/>
          <p:nvPr/>
        </p:nvGrpSpPr>
        <p:grpSpPr>
          <a:xfrm>
            <a:off x="355499" y="0"/>
            <a:ext cx="1498313" cy="633147"/>
            <a:chOff x="843672" y="540620"/>
            <a:chExt cx="1498313" cy="6331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1257373" y="66276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863" y="650049"/>
              <a:ext cx="369332" cy="369332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0CC6DC-7FAD-4DE0-8757-5FEBB7DB618D}"/>
                </a:ext>
              </a:extLst>
            </p:cNvPr>
            <p:cNvSpPr/>
            <p:nvPr/>
          </p:nvSpPr>
          <p:spPr>
            <a:xfrm>
              <a:off x="843672" y="540620"/>
              <a:ext cx="1498313" cy="633147"/>
            </a:xfrm>
            <a:prstGeom prst="round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9634176" y="4950390"/>
            <a:ext cx="108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D4FEDB-CFCD-4C4A-9F15-CA9293D85673}"/>
              </a:ext>
            </a:extLst>
          </p:cNvPr>
          <p:cNvSpPr/>
          <p:nvPr/>
        </p:nvSpPr>
        <p:spPr>
          <a:xfrm>
            <a:off x="0" y="-5518"/>
            <a:ext cx="12192000" cy="638665"/>
          </a:xfrm>
          <a:prstGeom prst="rect">
            <a:avLst/>
          </a:prstGeom>
          <a:solidFill>
            <a:srgbClr val="1928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4FBA0E-B4A0-406D-9333-29B40875CED4}"/>
              </a:ext>
            </a:extLst>
          </p:cNvPr>
          <p:cNvGrpSpPr/>
          <p:nvPr/>
        </p:nvGrpSpPr>
        <p:grpSpPr>
          <a:xfrm>
            <a:off x="2023927" y="97421"/>
            <a:ext cx="3028757" cy="378073"/>
            <a:chOff x="3427615" y="123834"/>
            <a:chExt cx="2668385" cy="37807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715BECB-9583-4D0E-BAC9-0A2805AEF5C7}"/>
                </a:ext>
              </a:extLst>
            </p:cNvPr>
            <p:cNvSpPr/>
            <p:nvPr/>
          </p:nvSpPr>
          <p:spPr>
            <a:xfrm>
              <a:off x="3427615" y="132575"/>
              <a:ext cx="2668385" cy="369332"/>
            </a:xfrm>
            <a:prstGeom prst="round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6CA87-080B-4085-A6B5-5F4F3494337C}"/>
                </a:ext>
              </a:extLst>
            </p:cNvPr>
            <p:cNvSpPr txBox="1"/>
            <p:nvPr/>
          </p:nvSpPr>
          <p:spPr>
            <a:xfrm>
              <a:off x="3427615" y="123834"/>
              <a:ext cx="24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Quick Search…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89806E-C0B8-417E-A125-E4FE62AF7DF3}"/>
              </a:ext>
            </a:extLst>
          </p:cNvPr>
          <p:cNvGrpSpPr/>
          <p:nvPr/>
        </p:nvGrpSpPr>
        <p:grpSpPr>
          <a:xfrm>
            <a:off x="5204451" y="125253"/>
            <a:ext cx="365760" cy="299258"/>
            <a:chOff x="623455" y="856211"/>
            <a:chExt cx="498763" cy="4156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FC36AA-050D-4EE6-8348-6FEA7060C5E1}"/>
                </a:ext>
              </a:extLst>
            </p:cNvPr>
            <p:cNvSpPr/>
            <p:nvPr/>
          </p:nvSpPr>
          <p:spPr>
            <a:xfrm>
              <a:off x="623455" y="856211"/>
              <a:ext cx="498763" cy="415636"/>
            </a:xfrm>
            <a:prstGeom prst="roundRect">
              <a:avLst/>
            </a:prstGeom>
            <a:solidFill>
              <a:srgbClr val="BFA4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755284-1956-4AC0-8517-29383F83D2FA}"/>
                </a:ext>
              </a:extLst>
            </p:cNvPr>
            <p:cNvGrpSpPr/>
            <p:nvPr/>
          </p:nvGrpSpPr>
          <p:grpSpPr>
            <a:xfrm>
              <a:off x="724038" y="950768"/>
              <a:ext cx="297595" cy="226521"/>
              <a:chOff x="999190" y="1753985"/>
              <a:chExt cx="297595" cy="22652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5CA5F95-1177-42A2-BADF-532D8085875F}"/>
                  </a:ext>
                </a:extLst>
              </p:cNvPr>
              <p:cNvSpPr/>
              <p:nvPr/>
            </p:nvSpPr>
            <p:spPr>
              <a:xfrm>
                <a:off x="1122218" y="1753985"/>
                <a:ext cx="174567" cy="166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A30100-0158-4B87-AD65-D43A1D146843}"/>
                  </a:ext>
                </a:extLst>
              </p:cNvPr>
              <p:cNvSpPr/>
              <p:nvPr/>
            </p:nvSpPr>
            <p:spPr>
              <a:xfrm rot="2802451">
                <a:off x="1063614" y="1870363"/>
                <a:ext cx="45719" cy="174567"/>
              </a:xfrm>
              <a:prstGeom prst="rect">
                <a:avLst/>
              </a:prstGeom>
              <a:solidFill>
                <a:srgbClr val="192857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919CE0-4280-4820-8931-B100820F6F11}"/>
              </a:ext>
            </a:extLst>
          </p:cNvPr>
          <p:cNvGrpSpPr/>
          <p:nvPr/>
        </p:nvGrpSpPr>
        <p:grpSpPr>
          <a:xfrm>
            <a:off x="9350027" y="0"/>
            <a:ext cx="2163816" cy="799674"/>
            <a:chOff x="9040573" y="-17327"/>
            <a:chExt cx="2163816" cy="79967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170EB4E-77A9-479C-A249-753F9BE836BE}"/>
                </a:ext>
              </a:extLst>
            </p:cNvPr>
            <p:cNvSpPr/>
            <p:nvPr/>
          </p:nvSpPr>
          <p:spPr>
            <a:xfrm>
              <a:off x="9445569" y="-17327"/>
              <a:ext cx="1758820" cy="633147"/>
            </a:xfrm>
            <a:prstGeom prst="roundRect">
              <a:avLst/>
            </a:prstGeom>
            <a:solidFill>
              <a:srgbClr val="192857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2761D-99B2-474D-B14C-1A6DD64D6D2C}"/>
                </a:ext>
              </a:extLst>
            </p:cNvPr>
            <p:cNvSpPr txBox="1"/>
            <p:nvPr/>
          </p:nvSpPr>
          <p:spPr>
            <a:xfrm>
              <a:off x="9040573" y="43683"/>
              <a:ext cx="1998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User1234</a:t>
              </a:r>
            </a:p>
            <a:p>
              <a:pPr algn="ctr"/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Profile</a:t>
              </a:r>
            </a:p>
            <a:p>
              <a:endParaRPr lang="en-US" sz="1400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4F8DF81-4539-4E9D-ABE3-5494D253C703}"/>
                </a:ext>
              </a:extLst>
            </p:cNvPr>
            <p:cNvSpPr/>
            <p:nvPr/>
          </p:nvSpPr>
          <p:spPr>
            <a:xfrm rot="10800000">
              <a:off x="10674980" y="173952"/>
              <a:ext cx="363893" cy="251926"/>
            </a:xfrm>
            <a:prstGeom prst="triangle">
              <a:avLst/>
            </a:prstGeom>
            <a:solidFill>
              <a:srgbClr val="BFA458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45EB56-BEC0-4EBA-A15B-517AB8D59176}"/>
              </a:ext>
            </a:extLst>
          </p:cNvPr>
          <p:cNvSpPr/>
          <p:nvPr/>
        </p:nvSpPr>
        <p:spPr>
          <a:xfrm>
            <a:off x="5846450" y="-9699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Filter Your Search!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6757AB-B7AF-4781-B8C0-841E1EA3ACD8}"/>
              </a:ext>
            </a:extLst>
          </p:cNvPr>
          <p:cNvSpPr/>
          <p:nvPr/>
        </p:nvSpPr>
        <p:spPr>
          <a:xfrm>
            <a:off x="7830687" y="0"/>
            <a:ext cx="1758820" cy="633147"/>
          </a:xfrm>
          <a:prstGeom prst="roundRect">
            <a:avLst/>
          </a:prstGeom>
          <a:solidFill>
            <a:srgbClr val="192857"/>
          </a:solidFill>
          <a:ln w="25400">
            <a:solidFill>
              <a:srgbClr val="BFA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A458"/>
                </a:solidFill>
                <a:latin typeface="Arial Black" panose="020B0A04020102020204" pitchFamily="34" charset="0"/>
              </a:rPr>
              <a:t>Create a Posting!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F5CAD-F261-41BD-8AA4-1FC114FC24D3}"/>
              </a:ext>
            </a:extLst>
          </p:cNvPr>
          <p:cNvGrpSpPr/>
          <p:nvPr/>
        </p:nvGrpSpPr>
        <p:grpSpPr>
          <a:xfrm>
            <a:off x="355499" y="0"/>
            <a:ext cx="1498313" cy="633147"/>
            <a:chOff x="843672" y="540620"/>
            <a:chExt cx="1498313" cy="6331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907329-A7FC-4419-983B-67679B45FA3F}"/>
                </a:ext>
              </a:extLst>
            </p:cNvPr>
            <p:cNvSpPr txBox="1"/>
            <p:nvPr/>
          </p:nvSpPr>
          <p:spPr>
            <a:xfrm>
              <a:off x="1257373" y="66276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6" name="Graphic 35" descr="House">
              <a:extLst>
                <a:ext uri="{FF2B5EF4-FFF2-40B4-BE49-F238E27FC236}">
                  <a16:creationId xmlns:a16="http://schemas.microsoft.com/office/drawing/2014/main" id="{F2E195F9-2930-44A7-8C65-82D9C653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4863" y="650049"/>
              <a:ext cx="369332" cy="369332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1B8BDF9-1C03-4D0D-AAB8-F9E59ED4CB28}"/>
                </a:ext>
              </a:extLst>
            </p:cNvPr>
            <p:cNvSpPr/>
            <p:nvPr/>
          </p:nvSpPr>
          <p:spPr>
            <a:xfrm>
              <a:off x="843672" y="540620"/>
              <a:ext cx="1498313" cy="633147"/>
            </a:xfrm>
            <a:prstGeom prst="round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BFA458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355499" y="905069"/>
            <a:ext cx="11541032" cy="5952931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103250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543982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543982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96000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543983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204856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543982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601357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543982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601356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702100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702100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711431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905859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905859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905858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321698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80258" y="6128928"/>
            <a:ext cx="188468" cy="195739"/>
          </a:xfrm>
          <a:prstGeom prst="rect">
            <a:avLst/>
          </a:prstGeom>
          <a:solidFill>
            <a:srgbClr val="192857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80258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71349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317" y="6128928"/>
            <a:ext cx="213012" cy="21301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71349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96000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204856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834825" y="4564210"/>
            <a:ext cx="155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19</cp:revision>
  <dcterms:created xsi:type="dcterms:W3CDTF">2019-09-13T01:40:01Z</dcterms:created>
  <dcterms:modified xsi:type="dcterms:W3CDTF">2019-09-13T04:19:51Z</dcterms:modified>
</cp:coreProperties>
</file>