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E499E"/>
    <a:srgbClr val="4363C9"/>
    <a:srgbClr val="BFA458"/>
    <a:srgbClr val="19285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101836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7941559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36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62" y="5201938"/>
            <a:ext cx="36290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1F3B4-3B52-4D14-B58E-E1A90E7F1BCF}"/>
              </a:ext>
            </a:extLst>
          </p:cNvPr>
          <p:cNvSpPr txBox="1"/>
          <p:nvPr/>
        </p:nvSpPr>
        <p:spPr>
          <a:xfrm>
            <a:off x="8509545" y="5761628"/>
            <a:ext cx="1081748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USER 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FA6C1E-F0A8-42F9-B5A7-82C690899FFC}"/>
              </a:ext>
            </a:extLst>
          </p:cNvPr>
          <p:cNvGrpSpPr/>
          <p:nvPr/>
        </p:nvGrpSpPr>
        <p:grpSpPr>
          <a:xfrm>
            <a:off x="0" y="-5519"/>
            <a:ext cx="12192000" cy="644184"/>
            <a:chOff x="0" y="-5519"/>
            <a:chExt cx="12192000" cy="6441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1926F-B812-4182-AC39-96C1A336EE5A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EFAE7F-8139-440D-A9CA-B37C6E346EE3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F305521-C515-46EA-9D38-C183EF77F5AF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0795B-80DE-4C4D-B46F-C72B3A55C35E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66E011-8CFD-4529-9067-9AE9A954C11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CE49D6-69C2-415F-871F-03C79060A46C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29B8480-3034-4BEC-BD52-2E8E428D7E2A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6AA5EC4-DB01-411B-BEB0-7A1DC3DE4D52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8E4FD0-E27B-4AC8-85D0-A56358F1DD34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205371" y="142265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D25E1-B712-43D9-ADFB-F3C45FE86BE7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D642D7-4CB3-428A-A377-A86816E60251}"/>
                </a:ext>
              </a:extLst>
            </p:cNvPr>
            <p:cNvSpPr/>
            <p:nvPr/>
          </p:nvSpPr>
          <p:spPr>
            <a:xfrm>
              <a:off x="6006810" y="0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4EADE8-688B-4FC8-AC3D-5068DE527A89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9D04D2-EE8B-4A0C-A3CB-BD8E0D32A66D}"/>
                </a:ext>
              </a:extLst>
            </p:cNvPr>
            <p:cNvSpPr/>
            <p:nvPr/>
          </p:nvSpPr>
          <p:spPr>
            <a:xfrm>
              <a:off x="9163081" y="-694"/>
              <a:ext cx="2155614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C48DE2-64E8-41EB-B45D-3122F45AEC9E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94C231-C17E-4131-867E-9022F9EF938D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B0FF04-2161-4A39-B564-86E3AF7EDD89}"/>
                </a:ext>
              </a:extLst>
            </p:cNvPr>
            <p:cNvSpPr txBox="1"/>
            <p:nvPr/>
          </p:nvSpPr>
          <p:spPr>
            <a:xfrm>
              <a:off x="7546460" y="45024"/>
              <a:ext cx="150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E94436-9F3D-472C-9E7B-4FCF2512669E}"/>
              </a:ext>
            </a:extLst>
          </p:cNvPr>
          <p:cNvGrpSpPr/>
          <p:nvPr/>
        </p:nvGrpSpPr>
        <p:grpSpPr>
          <a:xfrm>
            <a:off x="11986372" y="633146"/>
            <a:ext cx="200961" cy="6217920"/>
            <a:chOff x="11808505" y="886406"/>
            <a:chExt cx="182879" cy="5943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2844C7-0366-4004-B118-EC98E092660D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1AFCFC-9F90-43FF-9A1F-81442D69F588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355498" y="868681"/>
            <a:ext cx="11658600" cy="5989319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41032"/>
                      <a:gd name="connsiteY0" fmla="*/ 0 h 5952931"/>
                      <a:gd name="connsiteX1" fmla="*/ 11541032 w 11541032"/>
                      <a:gd name="connsiteY1" fmla="*/ 0 h 5952931"/>
                      <a:gd name="connsiteX2" fmla="*/ 11541032 w 11541032"/>
                      <a:gd name="connsiteY2" fmla="*/ 5952931 h 5952931"/>
                      <a:gd name="connsiteX3" fmla="*/ 0 w 11541032"/>
                      <a:gd name="connsiteY3" fmla="*/ 5952931 h 5952931"/>
                      <a:gd name="connsiteX4" fmla="*/ 0 w 11541032"/>
                      <a:gd name="connsiteY4" fmla="*/ 0 h 59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41032" h="5952931" fill="none" extrusionOk="0">
                        <a:moveTo>
                          <a:pt x="0" y="0"/>
                        </a:moveTo>
                        <a:cubicBezTo>
                          <a:pt x="1549575" y="-49533"/>
                          <a:pt x="6641909" y="-14809"/>
                          <a:pt x="11541032" y="0"/>
                        </a:cubicBezTo>
                        <a:cubicBezTo>
                          <a:pt x="11628671" y="1655164"/>
                          <a:pt x="11468353" y="4293766"/>
                          <a:pt x="11541032" y="5952931"/>
                        </a:cubicBezTo>
                        <a:cubicBezTo>
                          <a:pt x="5873019" y="5904700"/>
                          <a:pt x="5333643" y="6037386"/>
                          <a:pt x="0" y="5952931"/>
                        </a:cubicBezTo>
                        <a:cubicBezTo>
                          <a:pt x="-38581" y="3544248"/>
                          <a:pt x="63341" y="1302582"/>
                          <a:pt x="0" y="0"/>
                        </a:cubicBezTo>
                        <a:close/>
                      </a:path>
                      <a:path w="11541032" h="5952931" stroke="0" extrusionOk="0">
                        <a:moveTo>
                          <a:pt x="0" y="0"/>
                        </a:moveTo>
                        <a:cubicBezTo>
                          <a:pt x="1892056" y="118645"/>
                          <a:pt x="7387287" y="116012"/>
                          <a:pt x="11541032" y="0"/>
                        </a:cubicBezTo>
                        <a:cubicBezTo>
                          <a:pt x="11408150" y="2935766"/>
                          <a:pt x="11625983" y="3542959"/>
                          <a:pt x="11541032" y="5952931"/>
                        </a:cubicBezTo>
                        <a:cubicBezTo>
                          <a:pt x="8071700" y="6087531"/>
                          <a:pt x="3874238" y="5795735"/>
                          <a:pt x="0" y="5952931"/>
                        </a:cubicBezTo>
                        <a:cubicBezTo>
                          <a:pt x="-20187" y="3141024"/>
                          <a:pt x="-152480" y="6026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103250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543982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543982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96000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543983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204856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543982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601357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543982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601356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702100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702100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711431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905859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905859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905858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321698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80258" y="6128928"/>
            <a:ext cx="188468" cy="195739"/>
          </a:xfrm>
          <a:prstGeom prst="rect">
            <a:avLst/>
          </a:prstGeom>
          <a:solidFill>
            <a:srgbClr val="BFA458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80258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71349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19" y="6139022"/>
            <a:ext cx="195739" cy="1957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71349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96000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204856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652760" y="4243757"/>
            <a:ext cx="15531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8AB9E-02AE-4078-B214-42B942506F68}"/>
              </a:ext>
            </a:extLst>
          </p:cNvPr>
          <p:cNvGrpSpPr/>
          <p:nvPr/>
        </p:nvGrpSpPr>
        <p:grpSpPr>
          <a:xfrm>
            <a:off x="0" y="-5519"/>
            <a:ext cx="12192000" cy="644184"/>
            <a:chOff x="0" y="-5519"/>
            <a:chExt cx="12192000" cy="64418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4F1519-5E19-4D3E-8AC7-B9F940282442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3A828D-92C2-45ED-B152-4E1658D1C1DB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2BAA49D3-B94A-4E42-9A6C-C3C9DFB5F099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7FAC00-DA42-465B-B4D2-7F496A12DE90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F298DA-F36E-4AA2-8928-779A325D665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328BE1DC-2ABB-4F82-BF81-3E468CEABB61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50DA8E9-CF99-44DF-B6FD-5CEECA0AE8C0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7E40F5D-2FA5-4F28-9C5F-3E7261630111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2B0B61A-5C24-455B-A2F0-CE3E6E69EB01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087FA-B28F-4C3E-AFE1-9E87E8970199}"/>
                </a:ext>
              </a:extLst>
            </p:cNvPr>
            <p:cNvSpPr txBox="1"/>
            <p:nvPr/>
          </p:nvSpPr>
          <p:spPr>
            <a:xfrm>
              <a:off x="9205371" y="142265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02804B-0779-4A3F-8F79-C5491D398772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73" name="Graphic 72" descr="House">
              <a:extLst>
                <a:ext uri="{FF2B5EF4-FFF2-40B4-BE49-F238E27FC236}">
                  <a16:creationId xmlns:a16="http://schemas.microsoft.com/office/drawing/2014/main" id="{6DD9A4A8-D881-4003-91D1-7D01E6EAC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9C01FE-14B5-4699-B987-077AF3EBAA88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1A583-6431-4F83-BE8D-80D2DE36F26A}"/>
                </a:ext>
              </a:extLst>
            </p:cNvPr>
            <p:cNvSpPr/>
            <p:nvPr/>
          </p:nvSpPr>
          <p:spPr>
            <a:xfrm>
              <a:off x="6006810" y="0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893FC-6897-4F16-B2F9-F252F69662DC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A021B9-1A4F-4449-B31F-4B3028DF1286}"/>
                </a:ext>
              </a:extLst>
            </p:cNvPr>
            <p:cNvSpPr/>
            <p:nvPr/>
          </p:nvSpPr>
          <p:spPr>
            <a:xfrm>
              <a:off x="9163081" y="-694"/>
              <a:ext cx="2155614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B3C150-CC5E-45CC-AA5B-5D84893A246F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D6B31F-0509-4274-B546-DAD964052312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FE39D3-4C81-4F99-A5DB-4EC383E1DDD1}"/>
                </a:ext>
              </a:extLst>
            </p:cNvPr>
            <p:cNvSpPr txBox="1"/>
            <p:nvPr/>
          </p:nvSpPr>
          <p:spPr>
            <a:xfrm>
              <a:off x="7546460" y="45024"/>
              <a:ext cx="150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2F0E2-6B23-4631-906D-7E30C4385CAC}"/>
              </a:ext>
            </a:extLst>
          </p:cNvPr>
          <p:cNvGrpSpPr/>
          <p:nvPr/>
        </p:nvGrpSpPr>
        <p:grpSpPr>
          <a:xfrm>
            <a:off x="11808505" y="886406"/>
            <a:ext cx="182879" cy="5943600"/>
            <a:chOff x="11808505" y="886406"/>
            <a:chExt cx="182879" cy="5943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09653-F030-4AAC-BCDA-5310CE1208C1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8BA173-9149-42B2-8326-1C10ACC9CC6C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24</cp:revision>
  <dcterms:created xsi:type="dcterms:W3CDTF">2019-09-13T01:40:01Z</dcterms:created>
  <dcterms:modified xsi:type="dcterms:W3CDTF">2019-09-13T13:46:50Z</dcterms:modified>
</cp:coreProperties>
</file>