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Lst>
  <p:sldSz cx="15119350"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6" d="100"/>
          <a:sy n="36" d="100"/>
        </p:scale>
        <p:origin x="31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77375"/>
            <a:ext cx="15119350" cy="5806250"/>
          </a:xfrm>
          <a:prstGeom prst="rect">
            <a:avLst/>
          </a:prstGeom>
        </p:spPr>
      </p:pic>
      <p:sp>
        <p:nvSpPr>
          <p:cNvPr id="2" name="Title 1"/>
          <p:cNvSpPr>
            <a:spLocks noGrp="1"/>
          </p:cNvSpPr>
          <p:nvPr>
            <p:ph type="ctrTitle"/>
          </p:nvPr>
        </p:nvSpPr>
        <p:spPr>
          <a:xfrm>
            <a:off x="1511935" y="5623117"/>
            <a:ext cx="12095480" cy="5690751"/>
          </a:xfrm>
        </p:spPr>
        <p:txBody>
          <a:bodyPr anchor="b">
            <a:normAutofit/>
          </a:bodyPr>
          <a:lstStyle>
            <a:lvl1pPr algn="l">
              <a:defRPr sz="9921"/>
            </a:lvl1pPr>
          </a:lstStyle>
          <a:p>
            <a:r>
              <a:rPr lang="en-US"/>
              <a:t>Click to edit Master title style</a:t>
            </a:r>
            <a:endParaRPr lang="en-US" dirty="0"/>
          </a:p>
        </p:txBody>
      </p:sp>
      <p:sp>
        <p:nvSpPr>
          <p:cNvPr id="3" name="Subtitle 2"/>
          <p:cNvSpPr>
            <a:spLocks noGrp="1"/>
          </p:cNvSpPr>
          <p:nvPr>
            <p:ph type="subTitle" idx="1"/>
          </p:nvPr>
        </p:nvSpPr>
        <p:spPr>
          <a:xfrm>
            <a:off x="1511935" y="11325404"/>
            <a:ext cx="12095480" cy="2138363"/>
          </a:xfrm>
        </p:spPr>
        <p:txBody>
          <a:bodyPr>
            <a:normAutofit/>
          </a:bodyPr>
          <a:lstStyle>
            <a:lvl1pPr marL="0" indent="0" algn="l">
              <a:buNone/>
              <a:defRPr sz="3307"/>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a:xfrm>
            <a:off x="9808679" y="13481991"/>
            <a:ext cx="3798735" cy="1138480"/>
          </a:xfrm>
        </p:spPr>
        <p:txBody>
          <a:bodyPr/>
          <a:lstStyle/>
          <a:p>
            <a:fld id="{ED58A7BC-E4CC-4831-B75F-E466A2E3B2BE}" type="datetimeFigureOut">
              <a:rPr lang="en-GB" smtClean="0"/>
              <a:t>10/01/2024</a:t>
            </a:fld>
            <a:endParaRPr lang="en-GB"/>
          </a:p>
        </p:txBody>
      </p:sp>
      <p:sp>
        <p:nvSpPr>
          <p:cNvPr id="5" name="Footer Placeholder 4"/>
          <p:cNvSpPr>
            <a:spLocks noGrp="1"/>
          </p:cNvSpPr>
          <p:nvPr>
            <p:ph type="ftr" sz="quarter" idx="11"/>
          </p:nvPr>
        </p:nvSpPr>
        <p:spPr>
          <a:xfrm>
            <a:off x="1511935" y="13481994"/>
            <a:ext cx="8069953" cy="1138480"/>
          </a:xfrm>
        </p:spPr>
        <p:txBody>
          <a:bodyPr/>
          <a:lstStyle/>
          <a:p>
            <a:endParaRPr lang="en-GB"/>
          </a:p>
        </p:txBody>
      </p:sp>
      <p:sp>
        <p:nvSpPr>
          <p:cNvPr id="6" name="Slide Number Placeholder 5"/>
          <p:cNvSpPr>
            <a:spLocks noGrp="1"/>
          </p:cNvSpPr>
          <p:nvPr>
            <p:ph type="sldNum" sz="quarter" idx="12"/>
          </p:nvPr>
        </p:nvSpPr>
        <p:spPr>
          <a:xfrm>
            <a:off x="10016569" y="4461524"/>
            <a:ext cx="3590846" cy="1138480"/>
          </a:xfrm>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958899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2749" y="14646634"/>
            <a:ext cx="13155822" cy="2554794"/>
          </a:xfrm>
        </p:spPr>
        <p:txBody>
          <a:bodyPr anchor="b"/>
          <a:lstStyle>
            <a:lvl1pPr algn="l">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982750" y="3046449"/>
            <a:ext cx="13145534" cy="10623128"/>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982758" y="17201427"/>
            <a:ext cx="13153835" cy="2328951"/>
          </a:xfrm>
        </p:spPr>
        <p:txBody>
          <a:bodyPr/>
          <a:lstStyle>
            <a:lvl1pPr marL="0" indent="0" algn="l">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ED58A7BC-E4CC-4831-B75F-E466A2E3B2BE}" type="datetimeFigureOut">
              <a:rPr lang="en-GB" smtClean="0"/>
              <a:t>10/01/2024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2276528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77375"/>
            <a:ext cx="15119350" cy="5806250"/>
          </a:xfrm>
          <a:prstGeom prst="rect">
            <a:avLst/>
          </a:prstGeom>
        </p:spPr>
      </p:pic>
      <p:sp>
        <p:nvSpPr>
          <p:cNvPr id="2" name="Title 1"/>
          <p:cNvSpPr>
            <a:spLocks noGrp="1"/>
          </p:cNvSpPr>
          <p:nvPr>
            <p:ph type="title"/>
          </p:nvPr>
        </p:nvSpPr>
        <p:spPr>
          <a:xfrm>
            <a:off x="982758" y="2349559"/>
            <a:ext cx="13153835" cy="8738248"/>
          </a:xfrm>
        </p:spPr>
        <p:txBody>
          <a:bodyPr anchor="ctr"/>
          <a:lstStyle>
            <a:lvl1pPr algn="l">
              <a:defRPr sz="5291"/>
            </a:lvl1pPr>
          </a:lstStyle>
          <a:p>
            <a:r>
              <a:rPr lang="en-US"/>
              <a:t>Click to edit Master title style</a:t>
            </a:r>
            <a:endParaRPr lang="en-US" dirty="0"/>
          </a:p>
        </p:txBody>
      </p:sp>
      <p:sp>
        <p:nvSpPr>
          <p:cNvPr id="4" name="Text Placeholder 3"/>
          <p:cNvSpPr>
            <a:spLocks noGrp="1"/>
          </p:cNvSpPr>
          <p:nvPr>
            <p:ph type="body" sz="half" idx="2"/>
          </p:nvPr>
        </p:nvSpPr>
        <p:spPr>
          <a:xfrm>
            <a:off x="1133951" y="11378203"/>
            <a:ext cx="12851448" cy="4149670"/>
          </a:xfrm>
        </p:spPr>
        <p:txBody>
          <a:bodyPr anchor="ct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a:xfrm>
            <a:off x="9196903" y="1187984"/>
            <a:ext cx="3609745" cy="1138480"/>
          </a:xfrm>
        </p:spPr>
        <p:txBody>
          <a:bodyPr/>
          <a:lstStyle>
            <a:lvl1pPr algn="r">
              <a:defRPr/>
            </a:lvl1pPr>
          </a:lstStyle>
          <a:p>
            <a:fld id="{ED58A7BC-E4CC-4831-B75F-E466A2E3B2BE}" type="datetimeFigureOut">
              <a:rPr lang="en-GB" smtClean="0"/>
              <a:t>10/01/2024</a:t>
            </a:fld>
            <a:endParaRPr lang="en-GB"/>
          </a:p>
        </p:txBody>
      </p:sp>
      <p:sp>
        <p:nvSpPr>
          <p:cNvPr id="6" name="Footer Placeholder 5"/>
          <p:cNvSpPr>
            <a:spLocks noGrp="1"/>
          </p:cNvSpPr>
          <p:nvPr>
            <p:ph type="ftr" sz="quarter" idx="11"/>
          </p:nvPr>
        </p:nvSpPr>
        <p:spPr>
          <a:xfrm>
            <a:off x="982758" y="1187984"/>
            <a:ext cx="7987356" cy="1138480"/>
          </a:xfrm>
        </p:spPr>
        <p:txBody>
          <a:bodyPr/>
          <a:lstStyle/>
          <a:p>
            <a:endParaRPr lang="en-GB"/>
          </a:p>
        </p:txBody>
      </p:sp>
      <p:sp>
        <p:nvSpPr>
          <p:cNvPr id="7" name="Slide Number Placeholder 6"/>
          <p:cNvSpPr>
            <a:spLocks noGrp="1"/>
          </p:cNvSpPr>
          <p:nvPr>
            <p:ph type="sldNum" sz="quarter" idx="12"/>
          </p:nvPr>
        </p:nvSpPr>
        <p:spPr>
          <a:xfrm>
            <a:off x="13033438" y="1187984"/>
            <a:ext cx="1103154" cy="1138480"/>
          </a:xfrm>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3191233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77375"/>
            <a:ext cx="15119350" cy="5806250"/>
          </a:xfrm>
          <a:prstGeom prst="rect">
            <a:avLst/>
          </a:prstGeom>
        </p:spPr>
      </p:pic>
      <p:sp>
        <p:nvSpPr>
          <p:cNvPr id="2" name="Title 1"/>
          <p:cNvSpPr>
            <a:spLocks noGrp="1"/>
          </p:cNvSpPr>
          <p:nvPr>
            <p:ph type="title"/>
          </p:nvPr>
        </p:nvSpPr>
        <p:spPr>
          <a:xfrm>
            <a:off x="1270447" y="2349561"/>
            <a:ext cx="12588959" cy="8594091"/>
          </a:xfrm>
        </p:spPr>
        <p:txBody>
          <a:bodyPr anchor="ctr"/>
          <a:lstStyle>
            <a:lvl1pPr algn="l">
              <a:defRPr sz="5291"/>
            </a:lvl1pPr>
          </a:lstStyle>
          <a:p>
            <a:r>
              <a:rPr lang="en-US"/>
              <a:t>Click to edit Master title style</a:t>
            </a:r>
            <a:endParaRPr lang="en-US" dirty="0"/>
          </a:p>
        </p:txBody>
      </p:sp>
      <p:sp>
        <p:nvSpPr>
          <p:cNvPr id="12" name="Text Placeholder 3"/>
          <p:cNvSpPr>
            <a:spLocks noGrp="1"/>
          </p:cNvSpPr>
          <p:nvPr>
            <p:ph type="body" sz="half" idx="13"/>
          </p:nvPr>
        </p:nvSpPr>
        <p:spPr>
          <a:xfrm>
            <a:off x="1616929" y="10943653"/>
            <a:ext cx="11895992" cy="1385798"/>
          </a:xfrm>
        </p:spPr>
        <p:txBody>
          <a:bodyPr anchor="t">
            <a:normAutofit/>
          </a:bodyPr>
          <a:lstStyle>
            <a:lvl1pPr marL="0" indent="0">
              <a:buNone/>
              <a:defRPr sz="2315"/>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4" name="Text Placeholder 3"/>
          <p:cNvSpPr>
            <a:spLocks noGrp="1"/>
          </p:cNvSpPr>
          <p:nvPr>
            <p:ph type="body" sz="half" idx="2"/>
          </p:nvPr>
        </p:nvSpPr>
        <p:spPr>
          <a:xfrm>
            <a:off x="1133951" y="13016627"/>
            <a:ext cx="12861950" cy="2560750"/>
          </a:xfrm>
        </p:spPr>
        <p:txBody>
          <a:bodyPr anchor="ctr">
            <a:normAutofit/>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a:xfrm>
            <a:off x="9196903" y="1187984"/>
            <a:ext cx="3609745" cy="1138480"/>
          </a:xfrm>
        </p:spPr>
        <p:txBody>
          <a:bodyPr/>
          <a:lstStyle>
            <a:lvl1pPr algn="r">
              <a:defRPr/>
            </a:lvl1pPr>
          </a:lstStyle>
          <a:p>
            <a:fld id="{ED58A7BC-E4CC-4831-B75F-E466A2E3B2BE}" type="datetimeFigureOut">
              <a:rPr lang="en-GB" smtClean="0"/>
              <a:t>10/01/2024</a:t>
            </a:fld>
            <a:endParaRPr lang="en-GB"/>
          </a:p>
        </p:txBody>
      </p:sp>
      <p:sp>
        <p:nvSpPr>
          <p:cNvPr id="6" name="Footer Placeholder 5"/>
          <p:cNvSpPr>
            <a:spLocks noGrp="1"/>
          </p:cNvSpPr>
          <p:nvPr>
            <p:ph type="ftr" sz="quarter" idx="11"/>
          </p:nvPr>
        </p:nvSpPr>
        <p:spPr>
          <a:xfrm>
            <a:off x="982758" y="1183110"/>
            <a:ext cx="7987356" cy="1138480"/>
          </a:xfrm>
        </p:spPr>
        <p:txBody>
          <a:bodyPr/>
          <a:lstStyle/>
          <a:p>
            <a:endParaRPr lang="en-GB"/>
          </a:p>
        </p:txBody>
      </p:sp>
      <p:sp>
        <p:nvSpPr>
          <p:cNvPr id="7" name="Slide Number Placeholder 6"/>
          <p:cNvSpPr>
            <a:spLocks noGrp="1"/>
          </p:cNvSpPr>
          <p:nvPr>
            <p:ph type="sldNum" sz="quarter" idx="12"/>
          </p:nvPr>
        </p:nvSpPr>
        <p:spPr>
          <a:xfrm>
            <a:off x="13033438" y="1187984"/>
            <a:ext cx="1103154" cy="1138480"/>
          </a:xfrm>
        </p:spPr>
        <p:txBody>
          <a:bodyPr/>
          <a:lstStyle/>
          <a:p>
            <a:fld id="{7558BD6B-9A08-4C97-91B6-8FDAE35D81B3}" type="slidenum">
              <a:rPr lang="en-GB" smtClean="0"/>
              <a:t>‹#›</a:t>
            </a:fld>
            <a:endParaRPr lang="en-GB"/>
          </a:p>
        </p:txBody>
      </p:sp>
      <p:sp>
        <p:nvSpPr>
          <p:cNvPr id="13" name="TextBox 12"/>
          <p:cNvSpPr txBox="1"/>
          <p:nvPr/>
        </p:nvSpPr>
        <p:spPr>
          <a:xfrm>
            <a:off x="382709" y="2518516"/>
            <a:ext cx="755968" cy="1823364"/>
          </a:xfrm>
          <a:prstGeom prst="rect">
            <a:avLst/>
          </a:prstGeom>
        </p:spPr>
        <p:txBody>
          <a:bodyPr vert="horz" lIns="151194" tIns="75597" rIns="151194" bIns="7559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3228" dirty="0">
                <a:solidFill>
                  <a:schemeClr val="tx1"/>
                </a:solidFill>
                <a:effectLst/>
              </a:rPr>
              <a:t>“</a:t>
            </a:r>
          </a:p>
        </p:txBody>
      </p:sp>
      <p:sp>
        <p:nvSpPr>
          <p:cNvPr id="14" name="TextBox 13"/>
          <p:cNvSpPr txBox="1"/>
          <p:nvPr/>
        </p:nvSpPr>
        <p:spPr>
          <a:xfrm>
            <a:off x="13470396" y="9420675"/>
            <a:ext cx="755968" cy="1823364"/>
          </a:xfrm>
          <a:prstGeom prst="rect">
            <a:avLst/>
          </a:prstGeom>
        </p:spPr>
        <p:txBody>
          <a:bodyPr vert="horz" lIns="151194" tIns="75597" rIns="151194" bIns="7559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3228" dirty="0">
                <a:solidFill>
                  <a:schemeClr val="tx1"/>
                </a:solidFill>
                <a:effectLst/>
              </a:rPr>
              <a:t>”</a:t>
            </a:r>
          </a:p>
        </p:txBody>
      </p:sp>
    </p:spTree>
    <p:extLst>
      <p:ext uri="{BB962C8B-B14F-4D97-AF65-F5344CB8AC3E}">
        <p14:creationId xmlns:p14="http://schemas.microsoft.com/office/powerpoint/2010/main" val="416484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77375"/>
            <a:ext cx="15119350" cy="5806250"/>
          </a:xfrm>
          <a:prstGeom prst="rect">
            <a:avLst/>
          </a:prstGeom>
        </p:spPr>
      </p:pic>
      <p:sp>
        <p:nvSpPr>
          <p:cNvPr id="2" name="Title 1"/>
          <p:cNvSpPr>
            <a:spLocks noGrp="1"/>
          </p:cNvSpPr>
          <p:nvPr>
            <p:ph type="title"/>
          </p:nvPr>
        </p:nvSpPr>
        <p:spPr>
          <a:xfrm>
            <a:off x="1133951" y="3506885"/>
            <a:ext cx="12855386" cy="7832041"/>
          </a:xfrm>
        </p:spPr>
        <p:txBody>
          <a:bodyPr anchor="b"/>
          <a:lstStyle>
            <a:lvl1pPr algn="l">
              <a:defRPr sz="5291"/>
            </a:lvl1pPr>
          </a:lstStyle>
          <a:p>
            <a:r>
              <a:rPr lang="en-US"/>
              <a:t>Click to edit Master title style</a:t>
            </a:r>
            <a:endParaRPr lang="en-US" dirty="0"/>
          </a:p>
        </p:txBody>
      </p:sp>
      <p:sp>
        <p:nvSpPr>
          <p:cNvPr id="4" name="Text Placeholder 3"/>
          <p:cNvSpPr>
            <a:spLocks noGrp="1"/>
          </p:cNvSpPr>
          <p:nvPr>
            <p:ph type="body" sz="half" idx="2"/>
          </p:nvPr>
        </p:nvSpPr>
        <p:spPr>
          <a:xfrm>
            <a:off x="1133938" y="11375654"/>
            <a:ext cx="12853445" cy="3117697"/>
          </a:xfrm>
        </p:spPr>
        <p:txBody>
          <a:bodyPr anchor="t"/>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a:xfrm>
            <a:off x="9196903" y="1181383"/>
            <a:ext cx="3609745" cy="1138480"/>
          </a:xfrm>
        </p:spPr>
        <p:txBody>
          <a:bodyPr/>
          <a:lstStyle>
            <a:lvl1pPr algn="r">
              <a:defRPr/>
            </a:lvl1pPr>
          </a:lstStyle>
          <a:p>
            <a:fld id="{ED58A7BC-E4CC-4831-B75F-E466A2E3B2BE}" type="datetimeFigureOut">
              <a:rPr lang="en-GB" smtClean="0"/>
              <a:t>10/01/2024</a:t>
            </a:fld>
            <a:endParaRPr lang="en-GB"/>
          </a:p>
        </p:txBody>
      </p:sp>
      <p:sp>
        <p:nvSpPr>
          <p:cNvPr id="6" name="Footer Placeholder 5"/>
          <p:cNvSpPr>
            <a:spLocks noGrp="1"/>
          </p:cNvSpPr>
          <p:nvPr>
            <p:ph type="ftr" sz="quarter" idx="11"/>
          </p:nvPr>
        </p:nvSpPr>
        <p:spPr>
          <a:xfrm>
            <a:off x="982758" y="1181383"/>
            <a:ext cx="7987356" cy="1138480"/>
          </a:xfrm>
        </p:spPr>
        <p:txBody>
          <a:bodyPr/>
          <a:lstStyle/>
          <a:p>
            <a:endParaRPr lang="en-GB"/>
          </a:p>
        </p:txBody>
      </p:sp>
      <p:sp>
        <p:nvSpPr>
          <p:cNvPr id="7" name="Slide Number Placeholder 6"/>
          <p:cNvSpPr>
            <a:spLocks noGrp="1"/>
          </p:cNvSpPr>
          <p:nvPr>
            <p:ph type="sldNum" sz="quarter" idx="12"/>
          </p:nvPr>
        </p:nvSpPr>
        <p:spPr>
          <a:xfrm>
            <a:off x="13033438" y="1187984"/>
            <a:ext cx="1103154" cy="1138480"/>
          </a:xfrm>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1947497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3590848" y="2375960"/>
            <a:ext cx="10545745" cy="406553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82759" y="6866208"/>
            <a:ext cx="4233418" cy="1924838"/>
          </a:xfrm>
        </p:spPr>
        <p:txBody>
          <a:bodyPr anchor="b">
            <a:noAutofit/>
          </a:bodyPr>
          <a:lstStyle>
            <a:lvl1pPr marL="0" indent="0">
              <a:buNone/>
              <a:defRPr sz="3968" b="0">
                <a:solidFill>
                  <a:schemeClr val="tx1"/>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8" name="Text Placeholder 3"/>
          <p:cNvSpPr>
            <a:spLocks noGrp="1"/>
          </p:cNvSpPr>
          <p:nvPr>
            <p:ph type="body" sz="half" idx="15"/>
          </p:nvPr>
        </p:nvSpPr>
        <p:spPr>
          <a:xfrm>
            <a:off x="982758" y="9056593"/>
            <a:ext cx="4233418" cy="10473795"/>
          </a:xfrm>
        </p:spPr>
        <p:txBody>
          <a:bodyPr anchor="t">
            <a:normAutofit/>
          </a:bodyPr>
          <a:lstStyle>
            <a:lvl1pPr marL="0" indent="0">
              <a:buNone/>
              <a:defRPr sz="2315"/>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lvl="0"/>
            <a:r>
              <a:rPr lang="en-US"/>
              <a:t>Click to edit Master text styles</a:t>
            </a:r>
          </a:p>
        </p:txBody>
      </p:sp>
      <p:sp>
        <p:nvSpPr>
          <p:cNvPr id="9" name="Text Placeholder 4"/>
          <p:cNvSpPr>
            <a:spLocks noGrp="1"/>
          </p:cNvSpPr>
          <p:nvPr>
            <p:ph type="body" sz="quarter" idx="3"/>
          </p:nvPr>
        </p:nvSpPr>
        <p:spPr>
          <a:xfrm>
            <a:off x="5460157" y="6863878"/>
            <a:ext cx="4233418" cy="1953568"/>
          </a:xfrm>
        </p:spPr>
        <p:txBody>
          <a:bodyPr anchor="b">
            <a:noAutofit/>
          </a:bodyPr>
          <a:lstStyle>
            <a:lvl1pPr marL="0" indent="0">
              <a:buNone/>
              <a:defRPr sz="3968" b="0">
                <a:solidFill>
                  <a:schemeClr val="tx1"/>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10" name="Text Placeholder 3"/>
          <p:cNvSpPr>
            <a:spLocks noGrp="1"/>
          </p:cNvSpPr>
          <p:nvPr>
            <p:ph type="body" sz="half" idx="16"/>
          </p:nvPr>
        </p:nvSpPr>
        <p:spPr>
          <a:xfrm>
            <a:off x="5457750" y="9055045"/>
            <a:ext cx="4233418" cy="10475332"/>
          </a:xfrm>
        </p:spPr>
        <p:txBody>
          <a:bodyPr anchor="t">
            <a:normAutofit/>
          </a:bodyPr>
          <a:lstStyle>
            <a:lvl1pPr marL="0" indent="0">
              <a:buNone/>
              <a:defRPr sz="2315"/>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lvl="0"/>
            <a:r>
              <a:rPr lang="en-US"/>
              <a:t>Click to edit Master text styles</a:t>
            </a:r>
          </a:p>
        </p:txBody>
      </p:sp>
      <p:sp>
        <p:nvSpPr>
          <p:cNvPr id="11" name="Text Placeholder 4"/>
          <p:cNvSpPr>
            <a:spLocks noGrp="1"/>
          </p:cNvSpPr>
          <p:nvPr>
            <p:ph type="body" sz="quarter" idx="13"/>
          </p:nvPr>
        </p:nvSpPr>
        <p:spPr>
          <a:xfrm>
            <a:off x="9903173" y="6837478"/>
            <a:ext cx="4233418" cy="1953568"/>
          </a:xfrm>
        </p:spPr>
        <p:txBody>
          <a:bodyPr anchor="b">
            <a:noAutofit/>
          </a:bodyPr>
          <a:lstStyle>
            <a:lvl1pPr marL="0" indent="0">
              <a:buNone/>
              <a:defRPr sz="3968" b="0">
                <a:solidFill>
                  <a:schemeClr val="tx1"/>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12" name="Text Placeholder 3"/>
          <p:cNvSpPr>
            <a:spLocks noGrp="1"/>
          </p:cNvSpPr>
          <p:nvPr>
            <p:ph type="body" sz="half" idx="17"/>
          </p:nvPr>
        </p:nvSpPr>
        <p:spPr>
          <a:xfrm>
            <a:off x="9903174" y="9056593"/>
            <a:ext cx="4233418" cy="10473795"/>
          </a:xfrm>
        </p:spPr>
        <p:txBody>
          <a:bodyPr anchor="t">
            <a:normAutofit/>
          </a:bodyPr>
          <a:lstStyle>
            <a:lvl1pPr marL="0" indent="0">
              <a:buNone/>
              <a:defRPr sz="2315"/>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lvl="0"/>
            <a:r>
              <a:rPr lang="en-US"/>
              <a:t>Click to edit Master text styles</a:t>
            </a:r>
          </a:p>
        </p:txBody>
      </p:sp>
      <p:sp>
        <p:nvSpPr>
          <p:cNvPr id="3" name="Date Placeholder 2"/>
          <p:cNvSpPr>
            <a:spLocks noGrp="1"/>
          </p:cNvSpPr>
          <p:nvPr>
            <p:ph type="dt" sz="half" idx="10"/>
          </p:nvPr>
        </p:nvSpPr>
        <p:spPr/>
        <p:txBody>
          <a:bodyPr/>
          <a:lstStyle/>
          <a:p>
            <a:fld id="{ED58A7BC-E4CC-4831-B75F-E466A2E3B2BE}" type="datetimeFigureOut">
              <a:rPr lang="en-GB" smtClean="0"/>
              <a:t>10/01/2024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2987269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3590849" y="2375958"/>
            <a:ext cx="10552433" cy="4039129"/>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82758" y="12825624"/>
            <a:ext cx="4233418" cy="2128899"/>
          </a:xfrm>
        </p:spPr>
        <p:txBody>
          <a:bodyPr anchor="b">
            <a:noAutofit/>
          </a:bodyPr>
          <a:lstStyle>
            <a:lvl1pPr marL="0" indent="0">
              <a:buNone/>
              <a:defRPr sz="3968" b="0">
                <a:solidFill>
                  <a:schemeClr val="tx1"/>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20" name="Picture Placeholder 2"/>
          <p:cNvSpPr>
            <a:spLocks noGrp="1" noChangeAspect="1"/>
          </p:cNvSpPr>
          <p:nvPr>
            <p:ph type="pic" idx="15"/>
          </p:nvPr>
        </p:nvSpPr>
        <p:spPr>
          <a:xfrm>
            <a:off x="982758" y="7270433"/>
            <a:ext cx="4233418" cy="4699845"/>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2646"/>
            </a:lvl1pPr>
            <a:lvl2pPr marL="755980" indent="0">
              <a:buNone/>
              <a:defRPr sz="2646"/>
            </a:lvl2pPr>
            <a:lvl3pPr marL="1511960" indent="0">
              <a:buNone/>
              <a:defRPr sz="2646"/>
            </a:lvl3pPr>
            <a:lvl4pPr marL="2267941" indent="0">
              <a:buNone/>
              <a:defRPr sz="2646"/>
            </a:lvl4pPr>
            <a:lvl5pPr marL="3023921" indent="0">
              <a:buNone/>
              <a:defRPr sz="2646"/>
            </a:lvl5pPr>
            <a:lvl6pPr marL="3779901" indent="0">
              <a:buNone/>
              <a:defRPr sz="2646"/>
            </a:lvl6pPr>
            <a:lvl7pPr marL="4535881" indent="0">
              <a:buNone/>
              <a:defRPr sz="2646"/>
            </a:lvl7pPr>
            <a:lvl8pPr marL="5291861" indent="0">
              <a:buNone/>
              <a:defRPr sz="2646"/>
            </a:lvl8pPr>
            <a:lvl9pPr marL="6047842" indent="0">
              <a:buNone/>
              <a:defRPr sz="2646"/>
            </a:lvl9pPr>
          </a:lstStyle>
          <a:p>
            <a:r>
              <a:rPr lang="en-US"/>
              <a:t>Click icon to add picture</a:t>
            </a:r>
            <a:endParaRPr lang="en-US" dirty="0"/>
          </a:p>
        </p:txBody>
      </p:sp>
      <p:sp>
        <p:nvSpPr>
          <p:cNvPr id="21" name="Text Placeholder 3"/>
          <p:cNvSpPr>
            <a:spLocks noGrp="1"/>
          </p:cNvSpPr>
          <p:nvPr>
            <p:ph type="body" sz="half" idx="18"/>
          </p:nvPr>
        </p:nvSpPr>
        <p:spPr>
          <a:xfrm>
            <a:off x="982758" y="14954517"/>
            <a:ext cx="4233418" cy="4575862"/>
          </a:xfrm>
        </p:spPr>
        <p:txBody>
          <a:bodyPr anchor="t">
            <a:normAutofit/>
          </a:bodyPr>
          <a:lstStyle>
            <a:lvl1pPr marL="0" indent="0">
              <a:buNone/>
              <a:defRPr sz="2315"/>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lvl="0"/>
            <a:r>
              <a:rPr lang="en-US"/>
              <a:t>Click to edit Master text styles</a:t>
            </a:r>
          </a:p>
        </p:txBody>
      </p:sp>
      <p:sp>
        <p:nvSpPr>
          <p:cNvPr id="22" name="Text Placeholder 4"/>
          <p:cNvSpPr>
            <a:spLocks noGrp="1"/>
          </p:cNvSpPr>
          <p:nvPr>
            <p:ph type="body" sz="quarter" idx="3"/>
          </p:nvPr>
        </p:nvSpPr>
        <p:spPr>
          <a:xfrm>
            <a:off x="5443021" y="12825624"/>
            <a:ext cx="4233418" cy="2128899"/>
          </a:xfrm>
        </p:spPr>
        <p:txBody>
          <a:bodyPr anchor="b">
            <a:noAutofit/>
          </a:bodyPr>
          <a:lstStyle>
            <a:lvl1pPr marL="0" indent="0">
              <a:buNone/>
              <a:defRPr sz="3968" b="0">
                <a:solidFill>
                  <a:schemeClr val="tx1"/>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23" name="Picture Placeholder 2"/>
          <p:cNvSpPr>
            <a:spLocks noGrp="1" noChangeAspect="1"/>
          </p:cNvSpPr>
          <p:nvPr>
            <p:ph type="pic" idx="21"/>
          </p:nvPr>
        </p:nvSpPr>
        <p:spPr>
          <a:xfrm>
            <a:off x="5443019" y="7270432"/>
            <a:ext cx="4233418" cy="4707834"/>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2646"/>
            </a:lvl1pPr>
            <a:lvl2pPr marL="755980" indent="0">
              <a:buNone/>
              <a:defRPr sz="2646"/>
            </a:lvl2pPr>
            <a:lvl3pPr marL="1511960" indent="0">
              <a:buNone/>
              <a:defRPr sz="2646"/>
            </a:lvl3pPr>
            <a:lvl4pPr marL="2267941" indent="0">
              <a:buNone/>
              <a:defRPr sz="2646"/>
            </a:lvl4pPr>
            <a:lvl5pPr marL="3023921" indent="0">
              <a:buNone/>
              <a:defRPr sz="2646"/>
            </a:lvl5pPr>
            <a:lvl6pPr marL="3779901" indent="0">
              <a:buNone/>
              <a:defRPr sz="2646"/>
            </a:lvl6pPr>
            <a:lvl7pPr marL="4535881" indent="0">
              <a:buNone/>
              <a:defRPr sz="2646"/>
            </a:lvl7pPr>
            <a:lvl8pPr marL="5291861" indent="0">
              <a:buNone/>
              <a:defRPr sz="2646"/>
            </a:lvl8pPr>
            <a:lvl9pPr marL="6047842" indent="0">
              <a:buNone/>
              <a:defRPr sz="2646"/>
            </a:lvl9pPr>
          </a:lstStyle>
          <a:p>
            <a:r>
              <a:rPr lang="en-US"/>
              <a:t>Click icon to add picture</a:t>
            </a:r>
            <a:endParaRPr lang="en-US" dirty="0"/>
          </a:p>
        </p:txBody>
      </p:sp>
      <p:sp>
        <p:nvSpPr>
          <p:cNvPr id="24" name="Text Placeholder 3"/>
          <p:cNvSpPr>
            <a:spLocks noGrp="1"/>
          </p:cNvSpPr>
          <p:nvPr>
            <p:ph type="body" sz="half" idx="19"/>
          </p:nvPr>
        </p:nvSpPr>
        <p:spPr>
          <a:xfrm>
            <a:off x="5441342" y="14954514"/>
            <a:ext cx="4233418" cy="4575862"/>
          </a:xfrm>
        </p:spPr>
        <p:txBody>
          <a:bodyPr anchor="t">
            <a:normAutofit/>
          </a:bodyPr>
          <a:lstStyle>
            <a:lvl1pPr marL="0" indent="0">
              <a:buNone/>
              <a:defRPr sz="2315"/>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lvl="0"/>
            <a:r>
              <a:rPr lang="en-US"/>
              <a:t>Click to edit Master text styles</a:t>
            </a:r>
          </a:p>
        </p:txBody>
      </p:sp>
      <p:sp>
        <p:nvSpPr>
          <p:cNvPr id="25" name="Text Placeholder 4"/>
          <p:cNvSpPr>
            <a:spLocks noGrp="1"/>
          </p:cNvSpPr>
          <p:nvPr>
            <p:ph type="body" sz="quarter" idx="13"/>
          </p:nvPr>
        </p:nvSpPr>
        <p:spPr>
          <a:xfrm>
            <a:off x="9909863" y="12825624"/>
            <a:ext cx="4233418" cy="2128899"/>
          </a:xfrm>
        </p:spPr>
        <p:txBody>
          <a:bodyPr anchor="b">
            <a:noAutofit/>
          </a:bodyPr>
          <a:lstStyle>
            <a:lvl1pPr marL="0" indent="0">
              <a:buNone/>
              <a:defRPr sz="3968" b="0">
                <a:solidFill>
                  <a:schemeClr val="tx1"/>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26" name="Picture Placeholder 2"/>
          <p:cNvSpPr>
            <a:spLocks noGrp="1" noChangeAspect="1"/>
          </p:cNvSpPr>
          <p:nvPr>
            <p:ph type="pic" idx="22"/>
          </p:nvPr>
        </p:nvSpPr>
        <p:spPr>
          <a:xfrm>
            <a:off x="9909861" y="7270437"/>
            <a:ext cx="4233418" cy="4704893"/>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2646"/>
            </a:lvl1pPr>
            <a:lvl2pPr marL="755980" indent="0">
              <a:buNone/>
              <a:defRPr sz="2646"/>
            </a:lvl2pPr>
            <a:lvl3pPr marL="1511960" indent="0">
              <a:buNone/>
              <a:defRPr sz="2646"/>
            </a:lvl3pPr>
            <a:lvl4pPr marL="2267941" indent="0">
              <a:buNone/>
              <a:defRPr sz="2646"/>
            </a:lvl4pPr>
            <a:lvl5pPr marL="3023921" indent="0">
              <a:buNone/>
              <a:defRPr sz="2646"/>
            </a:lvl5pPr>
            <a:lvl6pPr marL="3779901" indent="0">
              <a:buNone/>
              <a:defRPr sz="2646"/>
            </a:lvl6pPr>
            <a:lvl7pPr marL="4535881" indent="0">
              <a:buNone/>
              <a:defRPr sz="2646"/>
            </a:lvl7pPr>
            <a:lvl8pPr marL="5291861" indent="0">
              <a:buNone/>
              <a:defRPr sz="2646"/>
            </a:lvl8pPr>
            <a:lvl9pPr marL="6047842" indent="0">
              <a:buNone/>
              <a:defRPr sz="2646"/>
            </a:lvl9pPr>
          </a:lstStyle>
          <a:p>
            <a:r>
              <a:rPr lang="en-US"/>
              <a:t>Click icon to add picture</a:t>
            </a:r>
            <a:endParaRPr lang="en-US" dirty="0"/>
          </a:p>
        </p:txBody>
      </p:sp>
      <p:sp>
        <p:nvSpPr>
          <p:cNvPr id="27" name="Text Placeholder 3"/>
          <p:cNvSpPr>
            <a:spLocks noGrp="1"/>
          </p:cNvSpPr>
          <p:nvPr>
            <p:ph type="body" sz="half" idx="20"/>
          </p:nvPr>
        </p:nvSpPr>
        <p:spPr>
          <a:xfrm>
            <a:off x="9909709" y="14954508"/>
            <a:ext cx="4233418" cy="4575862"/>
          </a:xfrm>
        </p:spPr>
        <p:txBody>
          <a:bodyPr anchor="t">
            <a:normAutofit/>
          </a:bodyPr>
          <a:lstStyle>
            <a:lvl1pPr marL="0" indent="0">
              <a:buNone/>
              <a:defRPr sz="2315"/>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lvl="0"/>
            <a:r>
              <a:rPr lang="en-US"/>
              <a:t>Click to edit Master text styles</a:t>
            </a:r>
          </a:p>
        </p:txBody>
      </p:sp>
      <p:sp>
        <p:nvSpPr>
          <p:cNvPr id="3" name="Date Placeholder 2"/>
          <p:cNvSpPr>
            <a:spLocks noGrp="1"/>
          </p:cNvSpPr>
          <p:nvPr>
            <p:ph type="dt" sz="half" idx="10"/>
          </p:nvPr>
        </p:nvSpPr>
        <p:spPr/>
        <p:txBody>
          <a:bodyPr/>
          <a:lstStyle/>
          <a:p>
            <a:fld id="{ED58A7BC-E4CC-4831-B75F-E466A2E3B2BE}" type="datetimeFigureOut">
              <a:rPr lang="en-GB" smtClean="0"/>
              <a:t>10/01/2024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693652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82758" y="6842760"/>
            <a:ext cx="13153835" cy="126876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58A7BC-E4CC-4831-B75F-E466A2E3B2BE}" type="datetimeFigureOut">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1550542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77375"/>
            <a:ext cx="15119350" cy="5806250"/>
          </a:xfrm>
          <a:prstGeom prst="rect">
            <a:avLst/>
          </a:prstGeom>
        </p:spPr>
      </p:pic>
      <p:sp>
        <p:nvSpPr>
          <p:cNvPr id="2" name="Vertical Title 1"/>
          <p:cNvSpPr>
            <a:spLocks noGrp="1"/>
          </p:cNvSpPr>
          <p:nvPr>
            <p:ph type="title" orient="vert"/>
          </p:nvPr>
        </p:nvSpPr>
        <p:spPr>
          <a:xfrm>
            <a:off x="11585202" y="2329760"/>
            <a:ext cx="2551390" cy="1324760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82759" y="2326463"/>
            <a:ext cx="10380556" cy="13250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196903" y="1187984"/>
            <a:ext cx="3609745" cy="1138480"/>
          </a:xfrm>
        </p:spPr>
        <p:txBody>
          <a:bodyPr/>
          <a:lstStyle>
            <a:lvl1pPr algn="r">
              <a:defRPr/>
            </a:lvl1pPr>
          </a:lstStyle>
          <a:p>
            <a:fld id="{ED58A7BC-E4CC-4831-B75F-E466A2E3B2BE}" type="datetimeFigureOut">
              <a:rPr lang="en-GB" smtClean="0"/>
              <a:t>10/01/2024</a:t>
            </a:fld>
            <a:endParaRPr lang="en-GB"/>
          </a:p>
        </p:txBody>
      </p:sp>
      <p:sp>
        <p:nvSpPr>
          <p:cNvPr id="5" name="Footer Placeholder 4"/>
          <p:cNvSpPr>
            <a:spLocks noGrp="1"/>
          </p:cNvSpPr>
          <p:nvPr>
            <p:ph type="ftr" sz="quarter" idx="11"/>
          </p:nvPr>
        </p:nvSpPr>
        <p:spPr>
          <a:xfrm>
            <a:off x="982758" y="1187984"/>
            <a:ext cx="7987356" cy="1138480"/>
          </a:xfrm>
        </p:spPr>
        <p:txBody>
          <a:bodyPr/>
          <a:lstStyle/>
          <a:p>
            <a:endParaRPr lang="en-GB"/>
          </a:p>
        </p:txBody>
      </p:sp>
      <p:sp>
        <p:nvSpPr>
          <p:cNvPr id="6" name="Slide Number Placeholder 5"/>
          <p:cNvSpPr>
            <a:spLocks noGrp="1"/>
          </p:cNvSpPr>
          <p:nvPr>
            <p:ph type="sldNum" sz="quarter" idx="12"/>
          </p:nvPr>
        </p:nvSpPr>
        <p:spPr>
          <a:xfrm>
            <a:off x="13033438" y="1187984"/>
            <a:ext cx="1103154" cy="1138480"/>
          </a:xfrm>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2946573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58A7BC-E4CC-4831-B75F-E466A2E3B2BE}" type="datetimeFigureOut">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441220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77375"/>
            <a:ext cx="15119350" cy="5806250"/>
          </a:xfrm>
          <a:prstGeom prst="rect">
            <a:avLst/>
          </a:prstGeom>
        </p:spPr>
      </p:pic>
      <p:sp>
        <p:nvSpPr>
          <p:cNvPr id="2" name="Title 1"/>
          <p:cNvSpPr>
            <a:spLocks noGrp="1"/>
          </p:cNvSpPr>
          <p:nvPr>
            <p:ph type="title"/>
          </p:nvPr>
        </p:nvSpPr>
        <p:spPr>
          <a:xfrm>
            <a:off x="982758" y="2349562"/>
            <a:ext cx="13153835" cy="8736589"/>
          </a:xfrm>
        </p:spPr>
        <p:txBody>
          <a:bodyPr anchor="b">
            <a:normAutofit/>
          </a:bodyPr>
          <a:lstStyle>
            <a:lvl1pPr algn="r">
              <a:defRPr sz="6614"/>
            </a:lvl1pPr>
          </a:lstStyle>
          <a:p>
            <a:r>
              <a:rPr lang="en-US"/>
              <a:t>Click to edit Master title style</a:t>
            </a:r>
            <a:endParaRPr lang="en-US" dirty="0"/>
          </a:p>
        </p:txBody>
      </p:sp>
      <p:sp>
        <p:nvSpPr>
          <p:cNvPr id="3" name="Text Placeholder 2"/>
          <p:cNvSpPr>
            <a:spLocks noGrp="1"/>
          </p:cNvSpPr>
          <p:nvPr>
            <p:ph type="body" idx="1"/>
          </p:nvPr>
        </p:nvSpPr>
        <p:spPr>
          <a:xfrm>
            <a:off x="982759" y="11355104"/>
            <a:ext cx="13153836" cy="4222265"/>
          </a:xfrm>
        </p:spPr>
        <p:txBody>
          <a:bodyPr>
            <a:normAutofit/>
          </a:bodyPr>
          <a:lstStyle>
            <a:lvl1pPr marL="0" indent="0" algn="r">
              <a:buNone/>
              <a:defRPr sz="3638">
                <a:solidFill>
                  <a:schemeClr val="tx1">
                    <a:tint val="75000"/>
                  </a:schemeClr>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196903" y="1187984"/>
            <a:ext cx="3609745" cy="1138480"/>
          </a:xfrm>
        </p:spPr>
        <p:txBody>
          <a:bodyPr/>
          <a:lstStyle>
            <a:lvl1pPr algn="r">
              <a:defRPr/>
            </a:lvl1pPr>
          </a:lstStyle>
          <a:p>
            <a:fld id="{ED58A7BC-E4CC-4831-B75F-E466A2E3B2BE}" type="datetimeFigureOut">
              <a:rPr lang="en-GB" smtClean="0"/>
              <a:t>10/01/2024</a:t>
            </a:fld>
            <a:endParaRPr lang="en-GB"/>
          </a:p>
        </p:txBody>
      </p:sp>
      <p:sp>
        <p:nvSpPr>
          <p:cNvPr id="5" name="Footer Placeholder 4"/>
          <p:cNvSpPr>
            <a:spLocks noGrp="1"/>
          </p:cNvSpPr>
          <p:nvPr>
            <p:ph type="ftr" sz="quarter" idx="11"/>
          </p:nvPr>
        </p:nvSpPr>
        <p:spPr>
          <a:xfrm>
            <a:off x="982758" y="1187984"/>
            <a:ext cx="7987356" cy="1138480"/>
          </a:xfrm>
        </p:spPr>
        <p:txBody>
          <a:bodyPr/>
          <a:lstStyle/>
          <a:p>
            <a:endParaRPr lang="en-GB"/>
          </a:p>
        </p:txBody>
      </p:sp>
      <p:sp>
        <p:nvSpPr>
          <p:cNvPr id="6" name="Slide Number Placeholder 5"/>
          <p:cNvSpPr>
            <a:spLocks noGrp="1"/>
          </p:cNvSpPr>
          <p:nvPr>
            <p:ph type="sldNum" sz="quarter" idx="12"/>
          </p:nvPr>
        </p:nvSpPr>
        <p:spPr>
          <a:xfrm>
            <a:off x="13033439" y="1187984"/>
            <a:ext cx="1103152" cy="1138480"/>
          </a:xfrm>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40280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82758" y="6842760"/>
            <a:ext cx="6466034" cy="126876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75582" y="6842760"/>
            <a:ext cx="6461009" cy="126876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58A7BC-E4CC-4831-B75F-E466A2E3B2BE}" type="datetimeFigureOut">
              <a:rPr lang="en-GB" smtClean="0"/>
              <a:t>10/01/2024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1064411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90845" y="2375958"/>
            <a:ext cx="10545747" cy="403912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57963" y="6809216"/>
            <a:ext cx="6090828" cy="2569003"/>
          </a:xfrm>
        </p:spPr>
        <p:txBody>
          <a:bodyPr anchor="b">
            <a:normAutofit/>
          </a:bodyPr>
          <a:lstStyle>
            <a:lvl1pPr marL="0" indent="0">
              <a:buNone/>
              <a:defRPr sz="4630" b="0">
                <a:solidFill>
                  <a:schemeClr val="tx1"/>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4" name="Content Placeholder 3"/>
          <p:cNvSpPr>
            <a:spLocks noGrp="1"/>
          </p:cNvSpPr>
          <p:nvPr>
            <p:ph sz="half" idx="2"/>
          </p:nvPr>
        </p:nvSpPr>
        <p:spPr>
          <a:xfrm>
            <a:off x="982757" y="9767831"/>
            <a:ext cx="6466034" cy="9762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50787" y="6809216"/>
            <a:ext cx="6085805" cy="2569003"/>
          </a:xfrm>
        </p:spPr>
        <p:txBody>
          <a:bodyPr anchor="b">
            <a:normAutofit/>
          </a:bodyPr>
          <a:lstStyle>
            <a:lvl1pPr marL="0" indent="0">
              <a:buNone/>
              <a:defRPr sz="4630" b="0">
                <a:solidFill>
                  <a:schemeClr val="tx1"/>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6" name="Content Placeholder 5"/>
          <p:cNvSpPr>
            <a:spLocks noGrp="1"/>
          </p:cNvSpPr>
          <p:nvPr>
            <p:ph sz="quarter" idx="4"/>
          </p:nvPr>
        </p:nvSpPr>
        <p:spPr>
          <a:xfrm>
            <a:off x="7675581" y="9767831"/>
            <a:ext cx="6461011" cy="9762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58A7BC-E4CC-4831-B75F-E466A2E3B2BE}" type="datetimeFigureOut">
              <a:rPr lang="en-GB" smtClean="0"/>
              <a:t>10/01/2024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843588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58A7BC-E4CC-4831-B75F-E466A2E3B2BE}" type="datetimeFigureOut">
              <a:rPr lang="en-GB" smtClean="0"/>
              <a:t>10/01/2024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41488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58A7BC-E4CC-4831-B75F-E466A2E3B2BE}" type="datetimeFigureOut">
              <a:rPr lang="en-GB" smtClean="0"/>
              <a:t>10/01/2024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4000651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2758" y="4751916"/>
            <a:ext cx="5102781" cy="4989513"/>
          </a:xfrm>
        </p:spPr>
        <p:txBody>
          <a:bodyPr anchor="b"/>
          <a:lstStyle>
            <a:lvl1pPr algn="l">
              <a:defRPr sz="5291"/>
            </a:lvl1pPr>
          </a:lstStyle>
          <a:p>
            <a:r>
              <a:rPr lang="en-US"/>
              <a:t>Click to edit Master title style</a:t>
            </a:r>
            <a:endParaRPr lang="en-US" dirty="0"/>
          </a:p>
        </p:txBody>
      </p:sp>
      <p:sp>
        <p:nvSpPr>
          <p:cNvPr id="3" name="Content Placeholder 2"/>
          <p:cNvSpPr>
            <a:spLocks noGrp="1"/>
          </p:cNvSpPr>
          <p:nvPr>
            <p:ph idx="1"/>
          </p:nvPr>
        </p:nvSpPr>
        <p:spPr>
          <a:xfrm>
            <a:off x="6425724" y="2328439"/>
            <a:ext cx="7710869" cy="1720193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82758" y="9741429"/>
            <a:ext cx="5102781" cy="9788948"/>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ED58A7BC-E4CC-4831-B75F-E466A2E3B2BE}" type="datetimeFigureOut">
              <a:rPr lang="en-GB" smtClean="0"/>
              <a:t>10/01/2024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2039742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2758" y="4751916"/>
            <a:ext cx="6739106" cy="4989513"/>
          </a:xfrm>
        </p:spPr>
        <p:txBody>
          <a:bodyPr anchor="b"/>
          <a:lstStyle>
            <a:lvl1pPr algn="l">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8064850" y="2342414"/>
            <a:ext cx="6075244" cy="17187963"/>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982758" y="9741429"/>
            <a:ext cx="6739106" cy="9788948"/>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ED58A7BC-E4CC-4831-B75F-E466A2E3B2BE}" type="datetimeFigureOut">
              <a:rPr lang="en-GB" smtClean="0"/>
              <a:t>10/01/2024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58BD6B-9A08-4C97-91B6-8FDAE35D81B3}" type="slidenum">
              <a:rPr lang="en-GB" smtClean="0"/>
              <a:t>‹#›</a:t>
            </a:fld>
            <a:endParaRPr lang="en-GB"/>
          </a:p>
        </p:txBody>
      </p:sp>
    </p:spTree>
    <p:extLst>
      <p:ext uri="{BB962C8B-B14F-4D97-AF65-F5344CB8AC3E}">
        <p14:creationId xmlns:p14="http://schemas.microsoft.com/office/powerpoint/2010/main" val="612672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5119350" cy="3370892"/>
          </a:xfrm>
          <a:prstGeom prst="rect">
            <a:avLst/>
          </a:prstGeom>
        </p:spPr>
      </p:pic>
      <p:sp>
        <p:nvSpPr>
          <p:cNvPr id="2" name="Title Placeholder 1"/>
          <p:cNvSpPr>
            <a:spLocks noGrp="1"/>
          </p:cNvSpPr>
          <p:nvPr>
            <p:ph type="title"/>
          </p:nvPr>
        </p:nvSpPr>
        <p:spPr>
          <a:xfrm>
            <a:off x="3590845" y="2383358"/>
            <a:ext cx="10545747" cy="40317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758" y="6842760"/>
            <a:ext cx="13153835" cy="126876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02444" y="19819457"/>
            <a:ext cx="3534148" cy="1138480"/>
          </a:xfrm>
          <a:prstGeom prst="rect">
            <a:avLst/>
          </a:prstGeom>
        </p:spPr>
        <p:txBody>
          <a:bodyPr vert="horz" lIns="91440" tIns="45720" rIns="91440" bIns="45720" rtlCol="0" anchor="ctr"/>
          <a:lstStyle>
            <a:lvl1pPr algn="r">
              <a:defRPr sz="1736">
                <a:solidFill>
                  <a:schemeClr val="tx1">
                    <a:tint val="75000"/>
                  </a:schemeClr>
                </a:solidFill>
              </a:defRPr>
            </a:lvl1pPr>
          </a:lstStyle>
          <a:p>
            <a:fld id="{ED58A7BC-E4CC-4831-B75F-E466A2E3B2BE}" type="datetimeFigureOut">
              <a:rPr lang="en-GB" smtClean="0"/>
              <a:t>10/01/2024</a:t>
            </a:fld>
            <a:endParaRPr lang="en-GB"/>
          </a:p>
        </p:txBody>
      </p:sp>
      <p:sp>
        <p:nvSpPr>
          <p:cNvPr id="5" name="Footer Placeholder 4"/>
          <p:cNvSpPr>
            <a:spLocks noGrp="1"/>
          </p:cNvSpPr>
          <p:nvPr>
            <p:ph type="ftr" sz="quarter" idx="3"/>
          </p:nvPr>
        </p:nvSpPr>
        <p:spPr>
          <a:xfrm>
            <a:off x="982758" y="19817883"/>
            <a:ext cx="9392896" cy="1138480"/>
          </a:xfrm>
          <a:prstGeom prst="rect">
            <a:avLst/>
          </a:prstGeom>
        </p:spPr>
        <p:txBody>
          <a:bodyPr vert="horz" lIns="91440" tIns="45720" rIns="91440" bIns="45720" rtlCol="0" anchor="ctr"/>
          <a:lstStyle>
            <a:lvl1pPr algn="l">
              <a:defRPr sz="173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867033" y="1187984"/>
            <a:ext cx="3269559" cy="1138480"/>
          </a:xfrm>
          <a:prstGeom prst="rect">
            <a:avLst/>
          </a:prstGeom>
        </p:spPr>
        <p:txBody>
          <a:bodyPr vert="horz" lIns="91440" tIns="45720" rIns="91440" bIns="45720" rtlCol="0" anchor="ctr"/>
          <a:lstStyle>
            <a:lvl1pPr algn="r">
              <a:defRPr sz="1736">
                <a:solidFill>
                  <a:schemeClr val="tx1">
                    <a:tint val="75000"/>
                  </a:schemeClr>
                </a:solidFill>
              </a:defRPr>
            </a:lvl1pPr>
          </a:lstStyle>
          <a:p>
            <a:fld id="{7558BD6B-9A08-4C97-91B6-8FDAE35D81B3}" type="slidenum">
              <a:rPr lang="en-GB" smtClean="0"/>
              <a:t>‹#›</a:t>
            </a:fld>
            <a:endParaRPr lang="en-GB"/>
          </a:p>
        </p:txBody>
      </p:sp>
    </p:spTree>
    <p:extLst>
      <p:ext uri="{BB962C8B-B14F-4D97-AF65-F5344CB8AC3E}">
        <p14:creationId xmlns:p14="http://schemas.microsoft.com/office/powerpoint/2010/main" val="822300363"/>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r" defTabSz="1511960" rtl="0" eaLnBrk="1" latinLnBrk="0" hangingPunct="1">
        <a:lnSpc>
          <a:spcPct val="90000"/>
        </a:lnSpc>
        <a:spcBef>
          <a:spcPct val="0"/>
        </a:spcBef>
        <a:buNone/>
        <a:defRPr sz="6614" kern="1200" cap="all" baseline="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3638"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64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64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64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64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64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64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2A0FB-99B0-D26F-AB8B-C4C5A4335D34}"/>
              </a:ext>
            </a:extLst>
          </p:cNvPr>
          <p:cNvSpPr/>
          <p:nvPr/>
        </p:nvSpPr>
        <p:spPr>
          <a:xfrm>
            <a:off x="5778356" y="1166830"/>
            <a:ext cx="8780097"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ST20247757_CIS5013_POSTER</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6" name="Picture 5" descr="A video game screen shot of a video game&#10;&#10;Description automatically generated">
            <a:extLst>
              <a:ext uri="{FF2B5EF4-FFF2-40B4-BE49-F238E27FC236}">
                <a16:creationId xmlns:a16="http://schemas.microsoft.com/office/drawing/2014/main" id="{56485FB8-9967-9C13-1A2D-1074D5FCD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9675" y="2956540"/>
            <a:ext cx="6503994" cy="4402364"/>
          </a:xfrm>
          <a:prstGeom prst="rect">
            <a:avLst/>
          </a:prstGeom>
        </p:spPr>
      </p:pic>
      <p:pic>
        <p:nvPicPr>
          <p:cNvPr id="8" name="Picture 7" descr="A video game screen shot of a castle&#10;&#10;Description automatically generated">
            <a:extLst>
              <a:ext uri="{FF2B5EF4-FFF2-40B4-BE49-F238E27FC236}">
                <a16:creationId xmlns:a16="http://schemas.microsoft.com/office/drawing/2014/main" id="{06B5DF3A-FE47-D868-F3AD-060D5CD8D0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727" y="7352570"/>
            <a:ext cx="3725354" cy="3127246"/>
          </a:xfrm>
          <a:prstGeom prst="rect">
            <a:avLst/>
          </a:prstGeom>
        </p:spPr>
      </p:pic>
      <p:pic>
        <p:nvPicPr>
          <p:cNvPr id="10" name="Picture 9" descr="A cartoon of a person standing in a dirt area&#10;&#10;Description automatically generated">
            <a:extLst>
              <a:ext uri="{FF2B5EF4-FFF2-40B4-BE49-F238E27FC236}">
                <a16:creationId xmlns:a16="http://schemas.microsoft.com/office/drawing/2014/main" id="{A6535EA7-5CDF-2609-F104-E4EA08428B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725" y="8765077"/>
            <a:ext cx="1571844" cy="3429479"/>
          </a:xfrm>
          <a:prstGeom prst="rect">
            <a:avLst/>
          </a:prstGeom>
        </p:spPr>
      </p:pic>
      <p:pic>
        <p:nvPicPr>
          <p:cNvPr id="12" name="Picture 11">
            <a:extLst>
              <a:ext uri="{FF2B5EF4-FFF2-40B4-BE49-F238E27FC236}">
                <a16:creationId xmlns:a16="http://schemas.microsoft.com/office/drawing/2014/main" id="{CB7783F9-784F-ECDE-E614-A9DB896446CF}"/>
              </a:ext>
            </a:extLst>
          </p:cNvPr>
          <p:cNvPicPr>
            <a:picLocks noChangeAspect="1"/>
          </p:cNvPicPr>
          <p:nvPr/>
        </p:nvPicPr>
        <p:blipFill>
          <a:blip r:embed="rId5"/>
          <a:stretch>
            <a:fillRect/>
          </a:stretch>
        </p:blipFill>
        <p:spPr>
          <a:xfrm>
            <a:off x="711024" y="15787052"/>
            <a:ext cx="5973009" cy="4429743"/>
          </a:xfrm>
          <a:prstGeom prst="rect">
            <a:avLst/>
          </a:prstGeom>
        </p:spPr>
      </p:pic>
      <p:pic>
        <p:nvPicPr>
          <p:cNvPr id="14" name="Picture 13">
            <a:extLst>
              <a:ext uri="{FF2B5EF4-FFF2-40B4-BE49-F238E27FC236}">
                <a16:creationId xmlns:a16="http://schemas.microsoft.com/office/drawing/2014/main" id="{62B81A1D-4150-FDCA-F75D-2EAAF397A1F6}"/>
              </a:ext>
            </a:extLst>
          </p:cNvPr>
          <p:cNvPicPr>
            <a:picLocks noChangeAspect="1"/>
          </p:cNvPicPr>
          <p:nvPr/>
        </p:nvPicPr>
        <p:blipFill>
          <a:blip r:embed="rId6"/>
          <a:stretch>
            <a:fillRect/>
          </a:stretch>
        </p:blipFill>
        <p:spPr>
          <a:xfrm>
            <a:off x="2559774" y="8774142"/>
            <a:ext cx="1449848" cy="3515037"/>
          </a:xfrm>
          <a:prstGeom prst="rect">
            <a:avLst/>
          </a:prstGeom>
        </p:spPr>
      </p:pic>
      <p:sp>
        <p:nvSpPr>
          <p:cNvPr id="15" name="TextBox 14">
            <a:extLst>
              <a:ext uri="{FF2B5EF4-FFF2-40B4-BE49-F238E27FC236}">
                <a16:creationId xmlns:a16="http://schemas.microsoft.com/office/drawing/2014/main" id="{D5FE6BA1-A31C-D3DD-7D27-A48E49E1AA39}"/>
              </a:ext>
            </a:extLst>
          </p:cNvPr>
          <p:cNvSpPr txBox="1"/>
          <p:nvPr/>
        </p:nvSpPr>
        <p:spPr>
          <a:xfrm>
            <a:off x="402198" y="3672148"/>
            <a:ext cx="6510804" cy="3108543"/>
          </a:xfrm>
          <a:prstGeom prst="rect">
            <a:avLst/>
          </a:prstGeom>
          <a:noFill/>
        </p:spPr>
        <p:txBody>
          <a:bodyPr wrap="square" rtlCol="0">
            <a:spAutoFit/>
          </a:bodyPr>
          <a:lstStyle/>
          <a:p>
            <a:r>
              <a:rPr lang="en-GB" sz="1400" dirty="0"/>
              <a:t>Image 1 – I have shown  image of my castle with pillar and flag I have got it to load in the object how I went about getting the asset to load in there was a house setup in the code already and I edited it and changed certain parts of the code so it could load in my castle with pillar and flag, there was no problems with me loading it in I found the only problems I found where when I got to the texturing stage the meshes wouldn’t show so I had to comment out the show cull part and then the meshes of the object to show and I had to play around with the lighting to get to work the normal map I changed the lighting so it is always on before in the code provided the lighting would start Suttle then go down to darkness so I decided to tweak and change the translation matrix and it set it to the middle where my character is and it worked fine. ( I think how I went about creating and the assets and textures how they would look and link with the populus theme that I was going for.</a:t>
            </a:r>
          </a:p>
        </p:txBody>
      </p:sp>
      <p:sp>
        <p:nvSpPr>
          <p:cNvPr id="16" name="TextBox 15">
            <a:extLst>
              <a:ext uri="{FF2B5EF4-FFF2-40B4-BE49-F238E27FC236}">
                <a16:creationId xmlns:a16="http://schemas.microsoft.com/office/drawing/2014/main" id="{A11021EB-2700-B39F-6B1C-5D581870AA65}"/>
              </a:ext>
            </a:extLst>
          </p:cNvPr>
          <p:cNvSpPr txBox="1"/>
          <p:nvPr/>
        </p:nvSpPr>
        <p:spPr>
          <a:xfrm>
            <a:off x="442126" y="13009201"/>
            <a:ext cx="6510804" cy="2031325"/>
          </a:xfrm>
          <a:prstGeom prst="rect">
            <a:avLst/>
          </a:prstGeom>
          <a:noFill/>
        </p:spPr>
        <p:txBody>
          <a:bodyPr wrap="square" rtlCol="0">
            <a:spAutoFit/>
          </a:bodyPr>
          <a:lstStyle/>
          <a:p>
            <a:r>
              <a:rPr lang="en-GB" sz="1400" dirty="0"/>
              <a:t>Image 2 – in image 2 I'm just displaying my player character in the stance I'm just showing how it looks in the stance I haven’t added any textures or normal maps to my player character I kept it just normal without any textures just to show it I added to points to it so it can jump on the spot as well I will show a second image of it jumping but from the sky here. I used the given movement and created a new when pressed spacebar it would make the player character hop/jump on the spot. ( I also added in movement In recently for the player the sand looking player has </a:t>
            </a:r>
            <a:r>
              <a:rPr lang="en-GB" sz="1400" dirty="0" err="1"/>
              <a:t>wasd</a:t>
            </a:r>
            <a:r>
              <a:rPr lang="en-GB" sz="1400" dirty="0"/>
              <a:t> movement.)</a:t>
            </a:r>
          </a:p>
        </p:txBody>
      </p:sp>
      <p:sp>
        <p:nvSpPr>
          <p:cNvPr id="17" name="TextBox 16">
            <a:extLst>
              <a:ext uri="{FF2B5EF4-FFF2-40B4-BE49-F238E27FC236}">
                <a16:creationId xmlns:a16="http://schemas.microsoft.com/office/drawing/2014/main" id="{53B9D3CA-C2B3-130B-D52A-BC92349D125C}"/>
              </a:ext>
            </a:extLst>
          </p:cNvPr>
          <p:cNvSpPr txBox="1"/>
          <p:nvPr/>
        </p:nvSpPr>
        <p:spPr>
          <a:xfrm>
            <a:off x="7094613" y="10527582"/>
            <a:ext cx="6510804" cy="1600438"/>
          </a:xfrm>
          <a:prstGeom prst="rect">
            <a:avLst/>
          </a:prstGeom>
          <a:noFill/>
        </p:spPr>
        <p:txBody>
          <a:bodyPr wrap="square" rtlCol="0">
            <a:spAutoFit/>
          </a:bodyPr>
          <a:lstStyle/>
          <a:p>
            <a:r>
              <a:rPr lang="en-GB" sz="1400" dirty="0"/>
              <a:t>Image 3 –  I'm showing the asset with the normal map how I went about implementing it I used add push back then created a add normal map to the object and I loaded in an array in the directional light so it can display the normal map and base colour map on the screen as displayed in this small castle here. ( I made certain parts of the object burnt to show how when the gods in populus when they strike the players buildings and how its similar it worked out in the end.</a:t>
            </a:r>
          </a:p>
        </p:txBody>
      </p:sp>
      <p:sp>
        <p:nvSpPr>
          <p:cNvPr id="18" name="TextBox 17">
            <a:extLst>
              <a:ext uri="{FF2B5EF4-FFF2-40B4-BE49-F238E27FC236}">
                <a16:creationId xmlns:a16="http://schemas.microsoft.com/office/drawing/2014/main" id="{3ADB266B-074B-B0B7-5BD5-D3B15BA79459}"/>
              </a:ext>
            </a:extLst>
          </p:cNvPr>
          <p:cNvSpPr txBox="1"/>
          <p:nvPr/>
        </p:nvSpPr>
        <p:spPr>
          <a:xfrm>
            <a:off x="6913002" y="16480570"/>
            <a:ext cx="6510804" cy="3323987"/>
          </a:xfrm>
          <a:prstGeom prst="rect">
            <a:avLst/>
          </a:prstGeom>
          <a:noFill/>
        </p:spPr>
        <p:txBody>
          <a:bodyPr wrap="square" rtlCol="0">
            <a:spAutoFit/>
          </a:bodyPr>
          <a:lstStyle/>
          <a:p>
            <a:r>
              <a:rPr lang="en-GB" sz="1400" dirty="0"/>
              <a:t>For the last image I'm showing the camera projection I have played around with the camera I firstly got it to stay top down but there is also a chance that the camera spawns in on the players toes, but you can scroll out using the scroll, from this image you can see the overall lighting of the level and how nice the lighting projectisation looks and how it projects light out of the level. I was playing around with lighting for a couple weeks until I fully understood it and then I decided to edit it so the light projection was always displaying on, and I also made the background blue but that doesn’t affect anything to do with the overall lighting that’s just a background colour the reason behind me doing it this colour because I'm going for a populus desert style dlc and it fits the overall concept for me. ( I forgot to add how it fits populus ii and how it could be used I made the lighting brighter, so it makes easier for the player and keeping it top down like how god games are, and I wanted to replicate it).</a:t>
            </a:r>
          </a:p>
        </p:txBody>
      </p:sp>
      <p:pic>
        <p:nvPicPr>
          <p:cNvPr id="3" name="Picture 2">
            <a:extLst>
              <a:ext uri="{FF2B5EF4-FFF2-40B4-BE49-F238E27FC236}">
                <a16:creationId xmlns:a16="http://schemas.microsoft.com/office/drawing/2014/main" id="{03AE8302-1E5F-3735-B7B8-9AEE939B308B}"/>
              </a:ext>
            </a:extLst>
          </p:cNvPr>
          <p:cNvPicPr>
            <a:picLocks noChangeAspect="1"/>
          </p:cNvPicPr>
          <p:nvPr/>
        </p:nvPicPr>
        <p:blipFill>
          <a:blip r:embed="rId7"/>
          <a:stretch>
            <a:fillRect/>
          </a:stretch>
        </p:blipFill>
        <p:spPr>
          <a:xfrm>
            <a:off x="4352827" y="8774142"/>
            <a:ext cx="974759" cy="3515037"/>
          </a:xfrm>
          <a:prstGeom prst="rect">
            <a:avLst/>
          </a:prstGeom>
        </p:spPr>
      </p:pic>
      <p:sp>
        <p:nvSpPr>
          <p:cNvPr id="2" name="Rectangle 1">
            <a:extLst>
              <a:ext uri="{FF2B5EF4-FFF2-40B4-BE49-F238E27FC236}">
                <a16:creationId xmlns:a16="http://schemas.microsoft.com/office/drawing/2014/main" id="{E04A7F9B-53E1-7F10-A126-E442E1D3CC64}"/>
              </a:ext>
            </a:extLst>
          </p:cNvPr>
          <p:cNvSpPr/>
          <p:nvPr/>
        </p:nvSpPr>
        <p:spPr>
          <a:xfrm>
            <a:off x="560897" y="2490462"/>
            <a:ext cx="5671745"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Importing Assets</a:t>
            </a:r>
          </a:p>
        </p:txBody>
      </p:sp>
      <p:sp>
        <p:nvSpPr>
          <p:cNvPr id="5" name="Rectangle 4">
            <a:extLst>
              <a:ext uri="{FF2B5EF4-FFF2-40B4-BE49-F238E27FC236}">
                <a16:creationId xmlns:a16="http://schemas.microsoft.com/office/drawing/2014/main" id="{9E89832C-3569-CC0B-6AAF-0B974261757D}"/>
              </a:ext>
            </a:extLst>
          </p:cNvPr>
          <p:cNvSpPr/>
          <p:nvPr/>
        </p:nvSpPr>
        <p:spPr>
          <a:xfrm>
            <a:off x="6767143" y="15298883"/>
            <a:ext cx="7165744"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Lighting and camera</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Rectangle 6">
            <a:extLst>
              <a:ext uri="{FF2B5EF4-FFF2-40B4-BE49-F238E27FC236}">
                <a16:creationId xmlns:a16="http://schemas.microsoft.com/office/drawing/2014/main" id="{14714061-E840-95A9-BC5E-7C86AD4EEBFD}"/>
              </a:ext>
            </a:extLst>
          </p:cNvPr>
          <p:cNvSpPr/>
          <p:nvPr/>
        </p:nvSpPr>
        <p:spPr>
          <a:xfrm>
            <a:off x="930512" y="7556886"/>
            <a:ext cx="377539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interaction</a:t>
            </a:r>
          </a:p>
        </p:txBody>
      </p:sp>
      <p:sp>
        <p:nvSpPr>
          <p:cNvPr id="9" name="Rectangle 8">
            <a:extLst>
              <a:ext uri="{FF2B5EF4-FFF2-40B4-BE49-F238E27FC236}">
                <a16:creationId xmlns:a16="http://schemas.microsoft.com/office/drawing/2014/main" id="{941CECF6-04DF-B33A-E5C8-6BC188FC01D9}"/>
              </a:ext>
            </a:extLst>
          </p:cNvPr>
          <p:cNvSpPr/>
          <p:nvPr/>
        </p:nvSpPr>
        <p:spPr>
          <a:xfrm>
            <a:off x="-584836" y="1915973"/>
            <a:ext cx="7963210" cy="461665"/>
          </a:xfrm>
          <a:prstGeom prst="rect">
            <a:avLst/>
          </a:prstGeom>
          <a:noFill/>
        </p:spPr>
        <p:txBody>
          <a:bodyPr wrap="square" lIns="91440" tIns="45720" rIns="91440" bIns="45720">
            <a:spAutoFit/>
          </a:bodyPr>
          <a:lstStyle/>
          <a:p>
            <a:pPr algn="ctr"/>
            <a:r>
              <a:rPr lang="en-US" sz="2400" dirty="0">
                <a:ln w="0"/>
                <a:effectLst>
                  <a:outerShdw blurRad="38100" dist="25400" dir="5400000" algn="ctr" rotWithShape="0">
                    <a:srgbClr val="6E747A">
                      <a:alpha val="43000"/>
                    </a:srgbClr>
                  </a:outerShdw>
                </a:effectLst>
              </a:rPr>
              <a:t>Populus II: Trials of the Olympian Gods</a:t>
            </a:r>
            <a:endParaRPr lang="en-US" sz="2400" b="0" cap="none" spc="0" dirty="0">
              <a:ln w="0"/>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66845136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372</TotalTime>
  <Words>650</Words>
  <Application>Microsoft Office PowerPoint</Application>
  <PresentationFormat>Custom</PresentationFormat>
  <Paragraphs>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Century Gothic</vt:lpstr>
      <vt:lpstr>Vapor Trail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Sheraz, Ammar</dc:creator>
  <cp:lastModifiedBy>Sheraz, Ammar</cp:lastModifiedBy>
  <cp:revision>5</cp:revision>
  <dcterms:created xsi:type="dcterms:W3CDTF">2024-01-07T12:49:59Z</dcterms:created>
  <dcterms:modified xsi:type="dcterms:W3CDTF">2024-01-10T03:02:15Z</dcterms:modified>
</cp:coreProperties>
</file>