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shi Mantri" userId="5d33b7c6e3e4fda1" providerId="LiveId" clId="{144FF428-8A25-4C8E-8A9B-1000625EA635}"/>
    <pc:docChg chg="custSel addSld modSld sldOrd">
      <pc:chgData name="Arushi Mantri" userId="5d33b7c6e3e4fda1" providerId="LiveId" clId="{144FF428-8A25-4C8E-8A9B-1000625EA635}" dt="2021-10-09T08:50:56.910" v="1163" actId="20577"/>
      <pc:docMkLst>
        <pc:docMk/>
      </pc:docMkLst>
      <pc:sldChg chg="addSp modSp mod">
        <pc:chgData name="Arushi Mantri" userId="5d33b7c6e3e4fda1" providerId="LiveId" clId="{144FF428-8A25-4C8E-8A9B-1000625EA635}" dt="2021-10-09T08:36:40.755" v="1024" actId="115"/>
        <pc:sldMkLst>
          <pc:docMk/>
          <pc:sldMk cId="2991185114" sldId="257"/>
        </pc:sldMkLst>
        <pc:spChg chg="mod">
          <ac:chgData name="Arushi Mantri" userId="5d33b7c6e3e4fda1" providerId="LiveId" clId="{144FF428-8A25-4C8E-8A9B-1000625EA635}" dt="2021-10-09T08:36:40.755" v="1024" actId="115"/>
          <ac:spMkLst>
            <pc:docMk/>
            <pc:sldMk cId="2991185114" sldId="257"/>
            <ac:spMk id="2" creationId="{9029CAB0-449A-44AE-B39F-BC74BD5DC45E}"/>
          </ac:spMkLst>
        </pc:spChg>
        <pc:spChg chg="mod">
          <ac:chgData name="Arushi Mantri" userId="5d33b7c6e3e4fda1" providerId="LiveId" clId="{144FF428-8A25-4C8E-8A9B-1000625EA635}" dt="2021-10-09T08:34:35.582" v="1021" actId="114"/>
          <ac:spMkLst>
            <pc:docMk/>
            <pc:sldMk cId="2991185114" sldId="257"/>
            <ac:spMk id="3" creationId="{E1B6DB2A-8D06-4F8A-9188-05BC116EE431}"/>
          </ac:spMkLst>
        </pc:spChg>
        <pc:picChg chg="add mod">
          <ac:chgData name="Arushi Mantri" userId="5d33b7c6e3e4fda1" providerId="LiveId" clId="{144FF428-8A25-4C8E-8A9B-1000625EA635}" dt="2021-10-09T08:34:22.380" v="1018" actId="14100"/>
          <ac:picMkLst>
            <pc:docMk/>
            <pc:sldMk cId="2991185114" sldId="257"/>
            <ac:picMk id="5" creationId="{A1199337-D67A-4964-B688-2D3DF4BA04E1}"/>
          </ac:picMkLst>
        </pc:picChg>
        <pc:picChg chg="add mod">
          <ac:chgData name="Arushi Mantri" userId="5d33b7c6e3e4fda1" providerId="LiveId" clId="{144FF428-8A25-4C8E-8A9B-1000625EA635}" dt="2021-10-09T08:34:26.586" v="1020" actId="1076"/>
          <ac:picMkLst>
            <pc:docMk/>
            <pc:sldMk cId="2991185114" sldId="257"/>
            <ac:picMk id="7" creationId="{F457D458-72AD-416B-8046-28603ED89928}"/>
          </ac:picMkLst>
        </pc:picChg>
      </pc:sldChg>
      <pc:sldChg chg="modSp mod">
        <pc:chgData name="Arushi Mantri" userId="5d33b7c6e3e4fda1" providerId="LiveId" clId="{144FF428-8A25-4C8E-8A9B-1000625EA635}" dt="2021-10-09T08:50:56.910" v="1163" actId="20577"/>
        <pc:sldMkLst>
          <pc:docMk/>
          <pc:sldMk cId="1747988442" sldId="258"/>
        </pc:sldMkLst>
        <pc:spChg chg="mod">
          <ac:chgData name="Arushi Mantri" userId="5d33b7c6e3e4fda1" providerId="LiveId" clId="{144FF428-8A25-4C8E-8A9B-1000625EA635}" dt="2021-10-09T08:50:56.910" v="1163" actId="20577"/>
          <ac:spMkLst>
            <pc:docMk/>
            <pc:sldMk cId="1747988442" sldId="258"/>
            <ac:spMk id="2" creationId="{2FCD9FEB-002F-4D67-A068-2C7635D992A8}"/>
          </ac:spMkLst>
        </pc:spChg>
        <pc:spChg chg="mod">
          <ac:chgData name="Arushi Mantri" userId="5d33b7c6e3e4fda1" providerId="LiveId" clId="{144FF428-8A25-4C8E-8A9B-1000625EA635}" dt="2021-10-09T08:40:46.964" v="1063" actId="1076"/>
          <ac:spMkLst>
            <pc:docMk/>
            <pc:sldMk cId="1747988442" sldId="258"/>
            <ac:spMk id="3" creationId="{112ACD4E-9B21-4DF1-8395-2B32ABC39311}"/>
          </ac:spMkLst>
        </pc:spChg>
      </pc:sldChg>
      <pc:sldChg chg="addSp delSp modSp new mod ord">
        <pc:chgData name="Arushi Mantri" userId="5d33b7c6e3e4fda1" providerId="LiveId" clId="{144FF428-8A25-4C8E-8A9B-1000625EA635}" dt="2021-10-09T08:43:53.464" v="1080" actId="1076"/>
        <pc:sldMkLst>
          <pc:docMk/>
          <pc:sldMk cId="3070174030" sldId="259"/>
        </pc:sldMkLst>
        <pc:spChg chg="del">
          <ac:chgData name="Arushi Mantri" userId="5d33b7c6e3e4fda1" providerId="LiveId" clId="{144FF428-8A25-4C8E-8A9B-1000625EA635}" dt="2021-10-09T08:40:04.996" v="1053" actId="478"/>
          <ac:spMkLst>
            <pc:docMk/>
            <pc:sldMk cId="3070174030" sldId="259"/>
            <ac:spMk id="2" creationId="{6AE1AA85-4A49-4FBD-95F9-D81EC7217093}"/>
          </ac:spMkLst>
        </pc:spChg>
        <pc:spChg chg="mod">
          <ac:chgData name="Arushi Mantri" userId="5d33b7c6e3e4fda1" providerId="LiveId" clId="{144FF428-8A25-4C8E-8A9B-1000625EA635}" dt="2021-10-09T08:42:16.435" v="1071" actId="14100"/>
          <ac:spMkLst>
            <pc:docMk/>
            <pc:sldMk cId="3070174030" sldId="259"/>
            <ac:spMk id="3" creationId="{1CF576C8-239C-4A81-A82D-E055D3FB72EE}"/>
          </ac:spMkLst>
        </pc:spChg>
        <pc:picChg chg="add mod">
          <ac:chgData name="Arushi Mantri" userId="5d33b7c6e3e4fda1" providerId="LiveId" clId="{144FF428-8A25-4C8E-8A9B-1000625EA635}" dt="2021-10-09T08:43:53.464" v="1080" actId="1076"/>
          <ac:picMkLst>
            <pc:docMk/>
            <pc:sldMk cId="3070174030" sldId="259"/>
            <ac:picMk id="5" creationId="{B3974F1B-4449-45D7-BC87-0B896617C0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46C7-1928-49E1-A893-46D63B6C6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C3A7EC-87FC-4D53-B59B-12BD8D086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210E83-65D5-4C31-B368-3423500452EB}"/>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5" name="Footer Placeholder 4">
            <a:extLst>
              <a:ext uri="{FF2B5EF4-FFF2-40B4-BE49-F238E27FC236}">
                <a16:creationId xmlns:a16="http://schemas.microsoft.com/office/drawing/2014/main" id="{6C341310-B5D6-4222-B424-3E807C024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E7930-20A9-431B-B9BB-3B183B626F20}"/>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0234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310A-64C4-43D2-85D7-97AC753871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7A152-4AC9-4EC1-A72B-0C3953F92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1881F-6C9A-4EEB-87CE-D275C190DC32}"/>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5" name="Footer Placeholder 4">
            <a:extLst>
              <a:ext uri="{FF2B5EF4-FFF2-40B4-BE49-F238E27FC236}">
                <a16:creationId xmlns:a16="http://schemas.microsoft.com/office/drawing/2014/main" id="{78AD63F8-0E28-4623-82FF-4126275E9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DFD9E-1A4D-4F76-A2BD-7D6BF96DA11E}"/>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87198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C3D80-1C87-4B8A-B7C3-196A34D4E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784535-CB68-4F4C-8D6A-5203AD839C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4DFCA-2212-4665-9225-CB2E6315FDDD}"/>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5" name="Footer Placeholder 4">
            <a:extLst>
              <a:ext uri="{FF2B5EF4-FFF2-40B4-BE49-F238E27FC236}">
                <a16:creationId xmlns:a16="http://schemas.microsoft.com/office/drawing/2014/main" id="{7EE6A59B-92B9-41E2-987F-68E85AEF0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04C1D-64C0-4610-B678-2EE977404E3F}"/>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97841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BEE9-6CE7-4E64-BFC9-E7BB4C268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DED0E5-1ACA-4618-B5AC-814EADD9DC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02F0D-D8CE-45B5-8312-8B50F66E6582}"/>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5" name="Footer Placeholder 4">
            <a:extLst>
              <a:ext uri="{FF2B5EF4-FFF2-40B4-BE49-F238E27FC236}">
                <a16:creationId xmlns:a16="http://schemas.microsoft.com/office/drawing/2014/main" id="{92B7077F-9670-4A2F-8F9C-B5AE05C92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A112E-AE8A-4A28-B121-C826E672A369}"/>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9523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E3A-B0FA-4889-B772-E6613E47B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B00BCD-3F38-4740-8DD7-AACF8312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C93A9-E88A-4F88-861A-2CF51E900392}"/>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5" name="Footer Placeholder 4">
            <a:extLst>
              <a:ext uri="{FF2B5EF4-FFF2-40B4-BE49-F238E27FC236}">
                <a16:creationId xmlns:a16="http://schemas.microsoft.com/office/drawing/2014/main" id="{8470EE2D-90AF-42DD-AD69-EC8709EBE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F4A34-001F-42A7-8774-582B6AEB023A}"/>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77186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2557-F22D-414C-89CE-6463D80B94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3F01EC-6DC4-42B2-B178-6ACEFFB80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48BF74-8ECD-4449-BF13-59A926F82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FC0E5A-8D46-4ABF-9A62-471F4081FCFC}"/>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6" name="Footer Placeholder 5">
            <a:extLst>
              <a:ext uri="{FF2B5EF4-FFF2-40B4-BE49-F238E27FC236}">
                <a16:creationId xmlns:a16="http://schemas.microsoft.com/office/drawing/2014/main" id="{F2620545-0EBB-4D7F-AC37-D9CB42E97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E8215-8D6C-4633-8062-FD32049C37F9}"/>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75704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428B-8BE9-48F1-B2FD-6EC4FAE2F1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42B37-BD5A-4922-8B79-284D7D979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DEC4F-DBB4-4B87-B746-428E6F7E5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F0A8E7-D8F7-44C2-81FF-B074B96DF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F753B-8A9B-47EA-AD12-7E9BDE807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C9939A-66D7-4E15-B0DA-680BD6DA09B1}"/>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8" name="Footer Placeholder 7">
            <a:extLst>
              <a:ext uri="{FF2B5EF4-FFF2-40B4-BE49-F238E27FC236}">
                <a16:creationId xmlns:a16="http://schemas.microsoft.com/office/drawing/2014/main" id="{25A85FBD-FBE8-4EB4-B359-F2D52AF284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5C2D58-77E0-461C-92B0-FB80C36950BC}"/>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173999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3398-F22F-493B-8587-B387A0BBA7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B045E4-9E9E-4356-8EE0-6DC7E843BB40}"/>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4" name="Footer Placeholder 3">
            <a:extLst>
              <a:ext uri="{FF2B5EF4-FFF2-40B4-BE49-F238E27FC236}">
                <a16:creationId xmlns:a16="http://schemas.microsoft.com/office/drawing/2014/main" id="{615CC15C-3374-45B6-9676-B8F30FA3BF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AA2C24-1EF4-4B8E-A865-3A15AF15820E}"/>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78203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81667-1962-416C-906F-14069C86C9DE}"/>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3" name="Footer Placeholder 2">
            <a:extLst>
              <a:ext uri="{FF2B5EF4-FFF2-40B4-BE49-F238E27FC236}">
                <a16:creationId xmlns:a16="http://schemas.microsoft.com/office/drawing/2014/main" id="{E2D53655-AF96-40D2-B3FC-E9F50241E1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121F1F-7208-4463-9DEC-2684E0E7DDBE}"/>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203128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B9AF-0BAA-4E25-9D83-53048AFB2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4EF99C-B2AC-42D1-AA52-B6459995B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9B8A1E-F72B-4DD9-8CA6-F52583312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E076D-9D4B-48BD-85F1-A3256E021617}"/>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6" name="Footer Placeholder 5">
            <a:extLst>
              <a:ext uri="{FF2B5EF4-FFF2-40B4-BE49-F238E27FC236}">
                <a16:creationId xmlns:a16="http://schemas.microsoft.com/office/drawing/2014/main" id="{2C5EAF05-B16B-47F2-8C71-E64B0F107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FC843-3E4B-455C-B2EB-195EA41F9353}"/>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377823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5D3C-3B1D-4F64-BE9B-5A117E0B5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E5D570-34BC-425C-B427-75B12AFEE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E7E55E-BD03-4C56-8843-7B69F7B6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44E1B-116B-4ACB-A7B3-8E16582E81D3}"/>
              </a:ext>
            </a:extLst>
          </p:cNvPr>
          <p:cNvSpPr>
            <a:spLocks noGrp="1"/>
          </p:cNvSpPr>
          <p:nvPr>
            <p:ph type="dt" sz="half" idx="10"/>
          </p:nvPr>
        </p:nvSpPr>
        <p:spPr/>
        <p:txBody>
          <a:bodyPr/>
          <a:lstStyle/>
          <a:p>
            <a:fld id="{40DF4164-E135-4BAD-84A2-39A4DF75853A}" type="datetimeFigureOut">
              <a:rPr lang="en-IN" smtClean="0"/>
              <a:t>09-10-2021</a:t>
            </a:fld>
            <a:endParaRPr lang="en-IN"/>
          </a:p>
        </p:txBody>
      </p:sp>
      <p:sp>
        <p:nvSpPr>
          <p:cNvPr id="6" name="Footer Placeholder 5">
            <a:extLst>
              <a:ext uri="{FF2B5EF4-FFF2-40B4-BE49-F238E27FC236}">
                <a16:creationId xmlns:a16="http://schemas.microsoft.com/office/drawing/2014/main" id="{FB0B54E2-F3DD-461E-8A7F-E9258B75A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DFC40-BC26-4018-81AD-72B7084E9B61}"/>
              </a:ext>
            </a:extLst>
          </p:cNvPr>
          <p:cNvSpPr>
            <a:spLocks noGrp="1"/>
          </p:cNvSpPr>
          <p:nvPr>
            <p:ph type="sldNum" sz="quarter" idx="12"/>
          </p:nvPr>
        </p:nvSpPr>
        <p:spPr/>
        <p:txBody>
          <a:bodyPr/>
          <a:lstStyle/>
          <a:p>
            <a:fld id="{80A7DB5B-1D00-41CE-B272-74531D6C2A1B}" type="slidenum">
              <a:rPr lang="en-IN" smtClean="0"/>
              <a:t>‹#›</a:t>
            </a:fld>
            <a:endParaRPr lang="en-IN"/>
          </a:p>
        </p:txBody>
      </p:sp>
    </p:spTree>
    <p:extLst>
      <p:ext uri="{BB962C8B-B14F-4D97-AF65-F5344CB8AC3E}">
        <p14:creationId xmlns:p14="http://schemas.microsoft.com/office/powerpoint/2010/main" val="36755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0B1F0-5655-480F-A0E4-FB0C8EC5D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E9F359-E91E-4EE9-B055-E9B7DC96D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13E91-F5A5-4E0B-A435-A5FD5B3F2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F4164-E135-4BAD-84A2-39A4DF75853A}" type="datetimeFigureOut">
              <a:rPr lang="en-IN" smtClean="0"/>
              <a:t>09-10-2021</a:t>
            </a:fld>
            <a:endParaRPr lang="en-IN"/>
          </a:p>
        </p:txBody>
      </p:sp>
      <p:sp>
        <p:nvSpPr>
          <p:cNvPr id="5" name="Footer Placeholder 4">
            <a:extLst>
              <a:ext uri="{FF2B5EF4-FFF2-40B4-BE49-F238E27FC236}">
                <a16:creationId xmlns:a16="http://schemas.microsoft.com/office/drawing/2014/main" id="{4D894972-C9AA-4124-8728-C1EAA47E6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2355B9-77BF-4117-BC59-5E07FC0CB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7DB5B-1D00-41CE-B272-74531D6C2A1B}" type="slidenum">
              <a:rPr lang="en-IN" smtClean="0"/>
              <a:t>‹#›</a:t>
            </a:fld>
            <a:endParaRPr lang="en-IN"/>
          </a:p>
        </p:txBody>
      </p:sp>
    </p:spTree>
    <p:extLst>
      <p:ext uri="{BB962C8B-B14F-4D97-AF65-F5344CB8AC3E}">
        <p14:creationId xmlns:p14="http://schemas.microsoft.com/office/powerpoint/2010/main" val="83050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CAB0-449A-44AE-B39F-BC74BD5DC45E}"/>
              </a:ext>
            </a:extLst>
          </p:cNvPr>
          <p:cNvSpPr>
            <a:spLocks noGrp="1"/>
          </p:cNvSpPr>
          <p:nvPr>
            <p:ph type="title"/>
          </p:nvPr>
        </p:nvSpPr>
        <p:spPr/>
        <p:txBody>
          <a:bodyPr/>
          <a:lstStyle/>
          <a:p>
            <a:r>
              <a:rPr lang="en-US" sz="4400" dirty="0"/>
              <a:t>           </a:t>
            </a:r>
            <a:r>
              <a:rPr lang="en-US" sz="4400" b="1" i="1" u="sng" dirty="0"/>
              <a:t>Secrets To Live A Happy Life… </a:t>
            </a:r>
            <a:endParaRPr lang="en-IN" b="1" i="1" u="sng" dirty="0"/>
          </a:p>
        </p:txBody>
      </p:sp>
      <p:sp>
        <p:nvSpPr>
          <p:cNvPr id="3" name="Content Placeholder 2">
            <a:extLst>
              <a:ext uri="{FF2B5EF4-FFF2-40B4-BE49-F238E27FC236}">
                <a16:creationId xmlns:a16="http://schemas.microsoft.com/office/drawing/2014/main" id="{E1B6DB2A-8D06-4F8A-9188-05BC116EE431}"/>
              </a:ext>
            </a:extLst>
          </p:cNvPr>
          <p:cNvSpPr>
            <a:spLocks noGrp="1"/>
          </p:cNvSpPr>
          <p:nvPr>
            <p:ph idx="1"/>
          </p:nvPr>
        </p:nvSpPr>
        <p:spPr/>
        <p:txBody>
          <a:bodyPr>
            <a:normAutofit lnSpcReduction="10000"/>
          </a:bodyPr>
          <a:lstStyle/>
          <a:p>
            <a:r>
              <a:rPr lang="en-US" i="1" dirty="0"/>
              <a:t>B</a:t>
            </a:r>
            <a:r>
              <a:rPr lang="en-IN" i="1" dirty="0"/>
              <a:t>e Positive, Speak Positive, Think Positive.</a:t>
            </a:r>
          </a:p>
          <a:p>
            <a:r>
              <a:rPr lang="en-IN" i="1" dirty="0"/>
              <a:t>Celebrate Little Victories.</a:t>
            </a:r>
          </a:p>
          <a:p>
            <a:r>
              <a:rPr lang="en-IN" i="1" dirty="0"/>
              <a:t>Be Creative.</a:t>
            </a:r>
          </a:p>
          <a:p>
            <a:r>
              <a:rPr lang="en-IN" i="1" dirty="0"/>
              <a:t>Accept Imperfection.</a:t>
            </a:r>
          </a:p>
          <a:p>
            <a:r>
              <a:rPr lang="en-IN" i="1" dirty="0"/>
              <a:t>Do What You Love and Love What You Do.</a:t>
            </a:r>
          </a:p>
          <a:p>
            <a:r>
              <a:rPr lang="en-IN" i="1" dirty="0"/>
              <a:t>Live In The Moment.</a:t>
            </a:r>
          </a:p>
          <a:p>
            <a:r>
              <a:rPr lang="en-IN" i="1" dirty="0" err="1"/>
              <a:t>Cultivative</a:t>
            </a:r>
            <a:r>
              <a:rPr lang="en-IN" i="1" dirty="0"/>
              <a:t> Gratitude.</a:t>
            </a:r>
          </a:p>
          <a:p>
            <a:r>
              <a:rPr lang="en-IN" i="1" dirty="0"/>
              <a:t>Give Back.</a:t>
            </a:r>
          </a:p>
          <a:p>
            <a:r>
              <a:rPr lang="en-IN" i="1" dirty="0"/>
              <a:t>Just Be Yourself.</a:t>
            </a:r>
            <a:endParaRPr lang="en-US" i="1" dirty="0"/>
          </a:p>
          <a:p>
            <a:endParaRPr lang="en-IN" dirty="0"/>
          </a:p>
        </p:txBody>
      </p:sp>
      <p:pic>
        <p:nvPicPr>
          <p:cNvPr id="5" name="Picture 4">
            <a:extLst>
              <a:ext uri="{FF2B5EF4-FFF2-40B4-BE49-F238E27FC236}">
                <a16:creationId xmlns:a16="http://schemas.microsoft.com/office/drawing/2014/main" id="{A1199337-D67A-4964-B688-2D3DF4BA0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4315" y="1754412"/>
            <a:ext cx="3073436" cy="2045232"/>
          </a:xfrm>
          <a:prstGeom prst="rect">
            <a:avLst/>
          </a:prstGeom>
        </p:spPr>
      </p:pic>
      <p:pic>
        <p:nvPicPr>
          <p:cNvPr id="7" name="Picture 6">
            <a:extLst>
              <a:ext uri="{FF2B5EF4-FFF2-40B4-BE49-F238E27FC236}">
                <a16:creationId xmlns:a16="http://schemas.microsoft.com/office/drawing/2014/main" id="{F457D458-72AD-416B-8046-28603ED89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612" y="4001294"/>
            <a:ext cx="3068139" cy="2044915"/>
          </a:xfrm>
          <a:prstGeom prst="rect">
            <a:avLst/>
          </a:prstGeom>
        </p:spPr>
      </p:pic>
    </p:spTree>
    <p:extLst>
      <p:ext uri="{BB962C8B-B14F-4D97-AF65-F5344CB8AC3E}">
        <p14:creationId xmlns:p14="http://schemas.microsoft.com/office/powerpoint/2010/main" val="299118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9FEB-002F-4D67-A068-2C7635D992A8}"/>
              </a:ext>
            </a:extLst>
          </p:cNvPr>
          <p:cNvSpPr>
            <a:spLocks noGrp="1"/>
          </p:cNvSpPr>
          <p:nvPr>
            <p:ph type="title"/>
          </p:nvPr>
        </p:nvSpPr>
        <p:spPr>
          <a:xfrm>
            <a:off x="2601156" y="737987"/>
            <a:ext cx="8477435" cy="771217"/>
          </a:xfrm>
        </p:spPr>
        <p:txBody>
          <a:bodyPr/>
          <a:lstStyle/>
          <a:p>
            <a:r>
              <a:rPr lang="en-US" b="1" i="1" u="sng" dirty="0"/>
              <a:t> Prosperity In Every Sense…</a:t>
            </a:r>
            <a:endParaRPr lang="en-IN" b="1" i="1" u="sng" dirty="0"/>
          </a:p>
        </p:txBody>
      </p:sp>
      <p:sp>
        <p:nvSpPr>
          <p:cNvPr id="3" name="Content Placeholder 2">
            <a:extLst>
              <a:ext uri="{FF2B5EF4-FFF2-40B4-BE49-F238E27FC236}">
                <a16:creationId xmlns:a16="http://schemas.microsoft.com/office/drawing/2014/main" id="{112ACD4E-9B21-4DF1-8395-2B32ABC39311}"/>
              </a:ext>
            </a:extLst>
          </p:cNvPr>
          <p:cNvSpPr>
            <a:spLocks noGrp="1"/>
          </p:cNvSpPr>
          <p:nvPr>
            <p:ph idx="1"/>
          </p:nvPr>
        </p:nvSpPr>
        <p:spPr>
          <a:xfrm>
            <a:off x="799729" y="1895383"/>
            <a:ext cx="10515600" cy="4390007"/>
          </a:xfrm>
        </p:spPr>
        <p:txBody>
          <a:bodyPr>
            <a:normAutofit/>
          </a:bodyPr>
          <a:lstStyle/>
          <a:p>
            <a:pPr marL="0" indent="0">
              <a:buNone/>
            </a:pPr>
            <a:r>
              <a:rPr lang="en-US" sz="2600" i="1" dirty="0">
                <a:latin typeface="Artifakt Element Book" panose="020B0503050000020004" pitchFamily="34" charset="0"/>
                <a:ea typeface="Artifakt Element Book" panose="020B0503050000020004" pitchFamily="34" charset="0"/>
              </a:rPr>
              <a:t>There was a guy who used to order 2 pizzas worth of Rs.1000 every Sunday for his family.</a:t>
            </a:r>
          </a:p>
          <a:p>
            <a:pPr marL="0" indent="0">
              <a:buNone/>
            </a:pPr>
            <a:r>
              <a:rPr lang="en-US" sz="2600" i="1" dirty="0">
                <a:latin typeface="Artifakt Element Book" panose="020B0503050000020004" pitchFamily="34" charset="0"/>
                <a:ea typeface="Artifakt Element Book" panose="020B0503050000020004" pitchFamily="34" charset="0"/>
              </a:rPr>
              <a:t>After some days, festival of Diwali was round the corner. This family had a maid working for them. The guy’s wife asked him to give the maid Rs.1000 as her yearly bonus. He said it’s too much and they ended up giving the maid only Rs.500.</a:t>
            </a:r>
          </a:p>
          <a:p>
            <a:pPr marL="0" indent="0">
              <a:buNone/>
            </a:pPr>
            <a:r>
              <a:rPr lang="en-US" sz="2600" i="1" dirty="0">
                <a:latin typeface="Artifakt Element Book" panose="020B0503050000020004" pitchFamily="34" charset="0"/>
                <a:ea typeface="Artifakt Element Book" panose="020B0503050000020004" pitchFamily="34" charset="0"/>
              </a:rPr>
              <a:t>The maid took 3 days off during Diwali and came back on the 4</a:t>
            </a:r>
            <a:r>
              <a:rPr lang="en-US" sz="2600" i="1" baseline="30000" dirty="0">
                <a:latin typeface="Artifakt Element Book" panose="020B0503050000020004" pitchFamily="34" charset="0"/>
                <a:ea typeface="Artifakt Element Book" panose="020B0503050000020004" pitchFamily="34" charset="0"/>
              </a:rPr>
              <a:t>th</a:t>
            </a:r>
            <a:r>
              <a:rPr lang="en-US" sz="2600" i="1" dirty="0">
                <a:latin typeface="Artifakt Element Book" panose="020B0503050000020004" pitchFamily="34" charset="0"/>
                <a:ea typeface="Artifakt Element Book" panose="020B0503050000020004" pitchFamily="34" charset="0"/>
              </a:rPr>
              <a:t> day and was visibly happy. The guy asked her, ‘How was your Diwali ’? Her answer left the guy speechless,</a:t>
            </a:r>
          </a:p>
          <a:p>
            <a:pPr marL="0" indent="0">
              <a:buNone/>
            </a:pPr>
            <a:r>
              <a:rPr lang="en-US" sz="2600" i="1" dirty="0">
                <a:latin typeface="Artifakt Element Book" panose="020B0503050000020004" pitchFamily="34" charset="0"/>
                <a:ea typeface="Artifakt Element Book" panose="020B0503050000020004" pitchFamily="34" charset="0"/>
              </a:rPr>
              <a:t>She replied,</a:t>
            </a:r>
          </a:p>
          <a:p>
            <a:pPr marL="0" indent="0">
              <a:buNone/>
            </a:pPr>
            <a:endParaRPr lang="en-IN" dirty="0"/>
          </a:p>
        </p:txBody>
      </p:sp>
    </p:spTree>
    <p:extLst>
      <p:ext uri="{BB962C8B-B14F-4D97-AF65-F5344CB8AC3E}">
        <p14:creationId xmlns:p14="http://schemas.microsoft.com/office/powerpoint/2010/main" val="174798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576C8-239C-4A81-A82D-E055D3FB72EE}"/>
              </a:ext>
            </a:extLst>
          </p:cNvPr>
          <p:cNvSpPr>
            <a:spLocks noGrp="1"/>
          </p:cNvSpPr>
          <p:nvPr>
            <p:ph idx="1"/>
          </p:nvPr>
        </p:nvSpPr>
        <p:spPr>
          <a:xfrm>
            <a:off x="667675" y="1260628"/>
            <a:ext cx="7126919" cy="5353235"/>
          </a:xfrm>
        </p:spPr>
        <p:txBody>
          <a:bodyPr>
            <a:normAutofit/>
          </a:bodyPr>
          <a:lstStyle/>
          <a:p>
            <a:pPr marL="0" indent="0">
              <a:buNone/>
            </a:pPr>
            <a:r>
              <a:rPr lang="en-US" sz="2800" i="1" dirty="0">
                <a:latin typeface="Artifakt Element Book" panose="020B0503050000020004" pitchFamily="34" charset="0"/>
                <a:ea typeface="Artifakt Element Book" panose="020B0503050000020004" pitchFamily="34" charset="0"/>
              </a:rPr>
              <a:t>It was very good sir thanks to the money you gave me. I used Rs. 150 for travelling to and from my son’s village. Used Rs. 100 to buy sweets for them all. I bought my grandson a shirt and a pant for Rs. 200. And donated Rs. 50 to the handicapped beggar near the Temple.</a:t>
            </a:r>
          </a:p>
          <a:p>
            <a:pPr marL="0" indent="0">
              <a:buNone/>
            </a:pPr>
            <a:r>
              <a:rPr lang="en-US" sz="2800" i="1" dirty="0">
                <a:latin typeface="Artifakt Element Book" panose="020B0503050000020004" pitchFamily="34" charset="0"/>
                <a:ea typeface="Artifakt Element Book" panose="020B0503050000020004" pitchFamily="34" charset="0"/>
              </a:rPr>
              <a:t>Hence,</a:t>
            </a:r>
          </a:p>
          <a:p>
            <a:pPr marL="0" indent="0">
              <a:buNone/>
            </a:pPr>
            <a:r>
              <a:rPr lang="en-US" sz="2800" i="1" dirty="0">
                <a:latin typeface="Artifakt Element Book" panose="020B0503050000020004" pitchFamily="34" charset="0"/>
                <a:ea typeface="Artifakt Element Book" panose="020B0503050000020004" pitchFamily="34" charset="0"/>
              </a:rPr>
              <a:t>Money can bring you Happiness if you share it with people who know it’s value and are true in need of it.</a:t>
            </a:r>
          </a:p>
          <a:p>
            <a:pPr marL="0" indent="0">
              <a:buNone/>
            </a:pPr>
            <a:endParaRPr lang="en-IN" dirty="0"/>
          </a:p>
        </p:txBody>
      </p:sp>
      <p:pic>
        <p:nvPicPr>
          <p:cNvPr id="5" name="Picture 4">
            <a:extLst>
              <a:ext uri="{FF2B5EF4-FFF2-40B4-BE49-F238E27FC236}">
                <a16:creationId xmlns:a16="http://schemas.microsoft.com/office/drawing/2014/main" id="{B3974F1B-4449-45D7-BC87-0B896617C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944" y="2245634"/>
            <a:ext cx="3862587" cy="2366731"/>
          </a:xfrm>
          <a:prstGeom prst="rect">
            <a:avLst/>
          </a:prstGeom>
        </p:spPr>
      </p:pic>
    </p:spTree>
    <p:extLst>
      <p:ext uri="{BB962C8B-B14F-4D97-AF65-F5344CB8AC3E}">
        <p14:creationId xmlns:p14="http://schemas.microsoft.com/office/powerpoint/2010/main" val="3070174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266</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Artifakt Element Book</vt:lpstr>
      <vt:lpstr>Calibri</vt:lpstr>
      <vt:lpstr>Calibri Light</vt:lpstr>
      <vt:lpstr>Office Theme</vt:lpstr>
      <vt:lpstr>           Secrets To Live A Happy Life… </vt:lpstr>
      <vt:lpstr> Prosperity In Every Sense…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Secrets To Live A Happy Life… </dc:title>
  <dc:creator>Arushi Mantri</dc:creator>
  <cp:lastModifiedBy>Arushi Mantri</cp:lastModifiedBy>
  <cp:revision>3</cp:revision>
  <dcterms:created xsi:type="dcterms:W3CDTF">2021-10-06T10:44:35Z</dcterms:created>
  <dcterms:modified xsi:type="dcterms:W3CDTF">2021-10-09T08:51:21Z</dcterms:modified>
</cp:coreProperties>
</file>