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8" r:id="rId5"/>
    <p:sldId id="261" r:id="rId6"/>
    <p:sldId id="269" r:id="rId7"/>
    <p:sldId id="262" r:id="rId8"/>
    <p:sldId id="275" r:id="rId9"/>
    <p:sldId id="270" r:id="rId10"/>
    <p:sldId id="271" r:id="rId11"/>
    <p:sldId id="272" r:id="rId12"/>
    <p:sldId id="273" r:id="rId13"/>
    <p:sldId id="276" r:id="rId14"/>
    <p:sldId id="279" r:id="rId15"/>
    <p:sldId id="280" r:id="rId16"/>
    <p:sldId id="267" r:id="rId1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Helvetica Neue" panose="020B0604020202020204" charset="0"/>
      <p:regular r:id="rId23"/>
      <p:bold r:id="rId24"/>
      <p:italic r:id="rId25"/>
      <p:boldItalic r:id="rId26"/>
    </p:embeddedFont>
    <p:embeddedFont>
      <p:font typeface="Libre Baskerville" panose="02000000000000000000" pitchFamily="2" charset="0"/>
      <p:regular r:id="rId27"/>
      <p:bold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gXUkuSzG6Asq/LLdI/zsp0r2+o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8101ED-9563-4B1C-B223-E1260E5A4167}" v="37" dt="2023-10-27T12:35:17.611"/>
    <p1510:client id="{BA72E605-9BDE-4C9E-AE78-ED5054DC0094}" v="700" dt="2023-10-27T15:18:41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customschemas.google.com/relationships/presentationmetadata" Target="meta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4B8101ED-9563-4B1C-B223-E1260E5A4167}"/>
    <pc:docChg chg="addSld delSld modSld">
      <pc:chgData name="Guest User" userId="" providerId="Windows Live" clId="Web-{4B8101ED-9563-4B1C-B223-E1260E5A4167}" dt="2023-10-27T12:35:17.611" v="36"/>
      <pc:docMkLst>
        <pc:docMk/>
      </pc:docMkLst>
      <pc:sldChg chg="addSp delSp modSp addAnim delAnim">
        <pc:chgData name="Guest User" userId="" providerId="Windows Live" clId="Web-{4B8101ED-9563-4B1C-B223-E1260E5A4167}" dt="2023-10-27T12:35:17.611" v="36"/>
        <pc:sldMkLst>
          <pc:docMk/>
          <pc:sldMk cId="0" sldId="256"/>
        </pc:sldMkLst>
        <pc:spChg chg="add del mod">
          <ac:chgData name="Guest User" userId="" providerId="Windows Live" clId="Web-{4B8101ED-9563-4B1C-B223-E1260E5A4167}" dt="2023-10-27T11:59:26.279" v="15"/>
          <ac:spMkLst>
            <pc:docMk/>
            <pc:sldMk cId="0" sldId="256"/>
            <ac:spMk id="4" creationId="{7598F0EC-4458-A28E-867D-CBA57DCC7E0F}"/>
          </ac:spMkLst>
        </pc:spChg>
        <pc:spChg chg="add del">
          <ac:chgData name="Guest User" userId="" providerId="Windows Live" clId="Web-{4B8101ED-9563-4B1C-B223-E1260E5A4167}" dt="2023-10-27T12:00:35.815" v="19"/>
          <ac:spMkLst>
            <pc:docMk/>
            <pc:sldMk cId="0" sldId="256"/>
            <ac:spMk id="5" creationId="{0097D488-E7FB-EE93-8326-0A06BAA9FD1E}"/>
          </ac:spMkLst>
        </pc:spChg>
        <pc:picChg chg="add del mod">
          <ac:chgData name="Guest User" userId="" providerId="Windows Live" clId="Web-{4B8101ED-9563-4B1C-B223-E1260E5A4167}" dt="2023-10-27T11:58:13.383" v="5"/>
          <ac:picMkLst>
            <pc:docMk/>
            <pc:sldMk cId="0" sldId="256"/>
            <ac:picMk id="2" creationId="{BA2BB732-2B89-A10A-F0F9-8C6D25513B83}"/>
          </ac:picMkLst>
        </pc:picChg>
        <pc:picChg chg="add del mod">
          <ac:chgData name="Guest User" userId="" providerId="Windows Live" clId="Web-{4B8101ED-9563-4B1C-B223-E1260E5A4167}" dt="2023-10-27T12:26:04.007" v="32"/>
          <ac:picMkLst>
            <pc:docMk/>
            <pc:sldMk cId="0" sldId="256"/>
            <ac:picMk id="3" creationId="{98ECEA4D-ED4E-DFCE-0DC5-85986C979DE5}"/>
          </ac:picMkLst>
        </pc:picChg>
        <pc:picChg chg="add del mod">
          <ac:chgData name="Guest User" userId="" providerId="Windows Live" clId="Web-{4B8101ED-9563-4B1C-B223-E1260E5A4167}" dt="2023-10-27T12:35:17.611" v="36"/>
          <ac:picMkLst>
            <pc:docMk/>
            <pc:sldMk cId="0" sldId="256"/>
            <ac:picMk id="6" creationId="{F83D8D5F-E301-18C5-CD5D-4A92A2CFCFE9}"/>
          </ac:picMkLst>
        </pc:picChg>
      </pc:sldChg>
      <pc:sldChg chg="new add del">
        <pc:chgData name="Guest User" userId="" providerId="Windows Live" clId="Web-{4B8101ED-9563-4B1C-B223-E1260E5A4167}" dt="2023-10-27T12:19:47.745" v="31"/>
        <pc:sldMkLst>
          <pc:docMk/>
          <pc:sldMk cId="28307590" sldId="281"/>
        </pc:sldMkLst>
      </pc:sldChg>
      <pc:sldChg chg="new add del">
        <pc:chgData name="Guest User" userId="" providerId="Windows Live" clId="Web-{4B8101ED-9563-4B1C-B223-E1260E5A4167}" dt="2023-10-27T12:19:44.823" v="30"/>
        <pc:sldMkLst>
          <pc:docMk/>
          <pc:sldMk cId="4235552733" sldId="282"/>
        </pc:sldMkLst>
      </pc:sldChg>
    </pc:docChg>
  </pc:docChgLst>
  <pc:docChgLst>
    <pc:chgData name="Guest User" providerId="Windows Live" clId="Web-{855F2551-93E3-4D37-AE5B-39CA69F0488F}"/>
    <pc:docChg chg="addSld delSld modSld sldOrd">
      <pc:chgData name="Guest User" userId="" providerId="Windows Live" clId="Web-{855F2551-93E3-4D37-AE5B-39CA69F0488F}" dt="2023-10-25T23:21:33.516" v="620"/>
      <pc:docMkLst>
        <pc:docMk/>
      </pc:docMkLst>
      <pc:sldChg chg="modSp">
        <pc:chgData name="Guest User" userId="" providerId="Windows Live" clId="Web-{855F2551-93E3-4D37-AE5B-39CA69F0488F}" dt="2023-10-25T22:06:20.019" v="583" actId="20577"/>
        <pc:sldMkLst>
          <pc:docMk/>
          <pc:sldMk cId="0" sldId="256"/>
        </pc:sldMkLst>
        <pc:spChg chg="mod">
          <ac:chgData name="Guest User" userId="" providerId="Windows Live" clId="Web-{855F2551-93E3-4D37-AE5B-39CA69F0488F}" dt="2023-10-25T22:06:20.019" v="583" actId="20577"/>
          <ac:spMkLst>
            <pc:docMk/>
            <pc:sldMk cId="0" sldId="256"/>
            <ac:spMk id="82" creationId="{00000000-0000-0000-0000-000000000000}"/>
          </ac:spMkLst>
        </pc:spChg>
      </pc:sldChg>
      <pc:sldChg chg="modSp">
        <pc:chgData name="Guest User" userId="" providerId="Windows Live" clId="Web-{855F2551-93E3-4D37-AE5B-39CA69F0488F}" dt="2023-10-25T21:45:54.337" v="550" actId="20577"/>
        <pc:sldMkLst>
          <pc:docMk/>
          <pc:sldMk cId="0" sldId="257"/>
        </pc:sldMkLst>
        <pc:spChg chg="mod">
          <ac:chgData name="Guest User" userId="" providerId="Windows Live" clId="Web-{855F2551-93E3-4D37-AE5B-39CA69F0488F}" dt="2023-10-25T21:45:54.337" v="550" actId="20577"/>
          <ac:spMkLst>
            <pc:docMk/>
            <pc:sldMk cId="0" sldId="257"/>
            <ac:spMk id="88" creationId="{00000000-0000-0000-0000-000000000000}"/>
          </ac:spMkLst>
        </pc:spChg>
      </pc:sldChg>
      <pc:sldChg chg="del">
        <pc:chgData name="Guest User" userId="" providerId="Windows Live" clId="Web-{855F2551-93E3-4D37-AE5B-39CA69F0488F}" dt="2023-10-25T19:48:04.089" v="464"/>
        <pc:sldMkLst>
          <pc:docMk/>
          <pc:sldMk cId="0" sldId="258"/>
        </pc:sldMkLst>
      </pc:sldChg>
      <pc:sldChg chg="modSp">
        <pc:chgData name="Guest User" userId="" providerId="Windows Live" clId="Web-{855F2551-93E3-4D37-AE5B-39CA69F0488F}" dt="2023-10-25T18:57:21.667" v="73" actId="1076"/>
        <pc:sldMkLst>
          <pc:docMk/>
          <pc:sldMk cId="0" sldId="259"/>
        </pc:sldMkLst>
        <pc:spChg chg="mod">
          <ac:chgData name="Guest User" userId="" providerId="Windows Live" clId="Web-{855F2551-93E3-4D37-AE5B-39CA69F0488F}" dt="2023-10-25T18:57:21.667" v="73" actId="1076"/>
          <ac:spMkLst>
            <pc:docMk/>
            <pc:sldMk cId="0" sldId="259"/>
            <ac:spMk id="101" creationId="{00000000-0000-0000-0000-000000000000}"/>
          </ac:spMkLst>
        </pc:spChg>
        <pc:spChg chg="mod">
          <ac:chgData name="Guest User" userId="" providerId="Windows Live" clId="Web-{855F2551-93E3-4D37-AE5B-39CA69F0488F}" dt="2023-10-25T18:57:15.401" v="72" actId="1076"/>
          <ac:spMkLst>
            <pc:docMk/>
            <pc:sldMk cId="0" sldId="259"/>
            <ac:spMk id="102" creationId="{00000000-0000-0000-0000-000000000000}"/>
          </ac:spMkLst>
        </pc:spChg>
      </pc:sldChg>
      <pc:sldChg chg="modSp del">
        <pc:chgData name="Guest User" userId="" providerId="Windows Live" clId="Web-{855F2551-93E3-4D37-AE5B-39CA69F0488F}" dt="2023-10-25T19:14:46.980" v="240"/>
        <pc:sldMkLst>
          <pc:docMk/>
          <pc:sldMk cId="0" sldId="260"/>
        </pc:sldMkLst>
        <pc:spChg chg="mod">
          <ac:chgData name="Guest User" userId="" providerId="Windows Live" clId="Web-{855F2551-93E3-4D37-AE5B-39CA69F0488F}" dt="2023-10-25T19:08:20.875" v="128" actId="20577"/>
          <ac:spMkLst>
            <pc:docMk/>
            <pc:sldMk cId="0" sldId="260"/>
            <ac:spMk id="107" creationId="{00000000-0000-0000-0000-000000000000}"/>
          </ac:spMkLst>
        </pc:spChg>
        <pc:spChg chg="mod">
          <ac:chgData name="Guest User" userId="" providerId="Windows Live" clId="Web-{855F2551-93E3-4D37-AE5B-39CA69F0488F}" dt="2023-10-25T19:05:57.980" v="116" actId="1076"/>
          <ac:spMkLst>
            <pc:docMk/>
            <pc:sldMk cId="0" sldId="260"/>
            <ac:spMk id="108" creationId="{00000000-0000-0000-0000-000000000000}"/>
          </ac:spMkLst>
        </pc:spChg>
      </pc:sldChg>
      <pc:sldChg chg="modSp">
        <pc:chgData name="Guest User" userId="" providerId="Windows Live" clId="Web-{855F2551-93E3-4D37-AE5B-39CA69F0488F}" dt="2023-10-25T21:49:09.031" v="575" actId="20577"/>
        <pc:sldMkLst>
          <pc:docMk/>
          <pc:sldMk cId="0" sldId="261"/>
        </pc:sldMkLst>
        <pc:spChg chg="mod">
          <ac:chgData name="Guest User" userId="" providerId="Windows Live" clId="Web-{855F2551-93E3-4D37-AE5B-39CA69F0488F}" dt="2023-10-25T21:49:09.031" v="575" actId="20577"/>
          <ac:spMkLst>
            <pc:docMk/>
            <pc:sldMk cId="0" sldId="261"/>
            <ac:spMk id="113" creationId="{00000000-0000-0000-0000-000000000000}"/>
          </ac:spMkLst>
        </pc:spChg>
        <pc:spChg chg="mod">
          <ac:chgData name="Guest User" userId="" providerId="Windows Live" clId="Web-{855F2551-93E3-4D37-AE5B-39CA69F0488F}" dt="2023-10-25T19:16:51.328" v="262" actId="20577"/>
          <ac:spMkLst>
            <pc:docMk/>
            <pc:sldMk cId="0" sldId="261"/>
            <ac:spMk id="114" creationId="{00000000-0000-0000-0000-000000000000}"/>
          </ac:spMkLst>
        </pc:spChg>
      </pc:sldChg>
      <pc:sldChg chg="addSp delSp modSp">
        <pc:chgData name="Guest User" userId="" providerId="Windows Live" clId="Web-{855F2551-93E3-4D37-AE5B-39CA69F0488F}" dt="2023-10-25T19:52:21.519" v="529" actId="14100"/>
        <pc:sldMkLst>
          <pc:docMk/>
          <pc:sldMk cId="0" sldId="262"/>
        </pc:sldMkLst>
        <pc:spChg chg="del mod">
          <ac:chgData name="Guest User" userId="" providerId="Windows Live" clId="Web-{855F2551-93E3-4D37-AE5B-39CA69F0488F}" dt="2023-10-25T19:47:06.134" v="460"/>
          <ac:spMkLst>
            <pc:docMk/>
            <pc:sldMk cId="0" sldId="262"/>
            <ac:spMk id="119" creationId="{00000000-0000-0000-0000-000000000000}"/>
          </ac:spMkLst>
        </pc:spChg>
        <pc:spChg chg="mod">
          <ac:chgData name="Guest User" userId="" providerId="Windows Live" clId="Web-{855F2551-93E3-4D37-AE5B-39CA69F0488F}" dt="2023-10-25T19:46:55.915" v="459" actId="20577"/>
          <ac:spMkLst>
            <pc:docMk/>
            <pc:sldMk cId="0" sldId="262"/>
            <ac:spMk id="120" creationId="{00000000-0000-0000-0000-000000000000}"/>
          </ac:spMkLst>
        </pc:spChg>
        <pc:picChg chg="add mod">
          <ac:chgData name="Guest User" userId="" providerId="Windows Live" clId="Web-{855F2551-93E3-4D37-AE5B-39CA69F0488F}" dt="2023-10-25T19:52:21.519" v="529" actId="14100"/>
          <ac:picMkLst>
            <pc:docMk/>
            <pc:sldMk cId="0" sldId="262"/>
            <ac:picMk id="2" creationId="{902FD5D5-BEED-7143-24BE-3F3B0574F6C5}"/>
          </ac:picMkLst>
        </pc:picChg>
      </pc:sldChg>
      <pc:sldChg chg="del">
        <pc:chgData name="Guest User" userId="" providerId="Windows Live" clId="Web-{855F2551-93E3-4D37-AE5B-39CA69F0488F}" dt="2023-10-25T19:23:29.512" v="360"/>
        <pc:sldMkLst>
          <pc:docMk/>
          <pc:sldMk cId="0" sldId="263"/>
        </pc:sldMkLst>
      </pc:sldChg>
      <pc:sldChg chg="del">
        <pc:chgData name="Guest User" userId="" providerId="Windows Live" clId="Web-{855F2551-93E3-4D37-AE5B-39CA69F0488F}" dt="2023-10-25T19:52:33.863" v="530"/>
        <pc:sldMkLst>
          <pc:docMk/>
          <pc:sldMk cId="0" sldId="264"/>
        </pc:sldMkLst>
      </pc:sldChg>
      <pc:sldChg chg="del">
        <pc:chgData name="Guest User" userId="" providerId="Windows Live" clId="Web-{855F2551-93E3-4D37-AE5B-39CA69F0488F}" dt="2023-10-25T19:23:38.434" v="361"/>
        <pc:sldMkLst>
          <pc:docMk/>
          <pc:sldMk cId="0" sldId="265"/>
        </pc:sldMkLst>
      </pc:sldChg>
      <pc:sldChg chg="del">
        <pc:chgData name="Guest User" userId="" providerId="Windows Live" clId="Web-{855F2551-93E3-4D37-AE5B-39CA69F0488F}" dt="2023-10-25T19:23:40.903" v="362"/>
        <pc:sldMkLst>
          <pc:docMk/>
          <pc:sldMk cId="0" sldId="266"/>
        </pc:sldMkLst>
      </pc:sldChg>
      <pc:sldChg chg="modSp">
        <pc:chgData name="Guest User" userId="" providerId="Windows Live" clId="Web-{855F2551-93E3-4D37-AE5B-39CA69F0488F}" dt="2023-10-25T19:45:21.475" v="450" actId="1076"/>
        <pc:sldMkLst>
          <pc:docMk/>
          <pc:sldMk cId="0" sldId="267"/>
        </pc:sldMkLst>
        <pc:spChg chg="mod">
          <ac:chgData name="Guest User" userId="" providerId="Windows Live" clId="Web-{855F2551-93E3-4D37-AE5B-39CA69F0488F}" dt="2023-10-25T19:45:03.396" v="445" actId="20577"/>
          <ac:spMkLst>
            <pc:docMk/>
            <pc:sldMk cId="0" sldId="267"/>
            <ac:spMk id="149" creationId="{00000000-0000-0000-0000-000000000000}"/>
          </ac:spMkLst>
        </pc:spChg>
        <pc:spChg chg="mod">
          <ac:chgData name="Guest User" userId="" providerId="Windows Live" clId="Web-{855F2551-93E3-4D37-AE5B-39CA69F0488F}" dt="2023-10-25T19:45:21.475" v="450" actId="1076"/>
          <ac:spMkLst>
            <pc:docMk/>
            <pc:sldMk cId="0" sldId="267"/>
            <ac:spMk id="150" creationId="{00000000-0000-0000-0000-000000000000}"/>
          </ac:spMkLst>
        </pc:spChg>
      </pc:sldChg>
      <pc:sldChg chg="addSp modSp add replId">
        <pc:chgData name="Guest User" userId="" providerId="Windows Live" clId="Web-{855F2551-93E3-4D37-AE5B-39CA69F0488F}" dt="2023-10-25T19:55:04.477" v="541" actId="14100"/>
        <pc:sldMkLst>
          <pc:docMk/>
          <pc:sldMk cId="130223713" sldId="268"/>
        </pc:sldMkLst>
        <pc:spChg chg="mod">
          <ac:chgData name="Guest User" userId="" providerId="Windows Live" clId="Web-{855F2551-93E3-4D37-AE5B-39CA69F0488F}" dt="2023-10-25T19:54:54.852" v="539" actId="20577"/>
          <ac:spMkLst>
            <pc:docMk/>
            <pc:sldMk cId="130223713" sldId="268"/>
            <ac:spMk id="101" creationId="{00000000-0000-0000-0000-000000000000}"/>
          </ac:spMkLst>
        </pc:spChg>
        <pc:spChg chg="mod">
          <ac:chgData name="Guest User" userId="" providerId="Windows Live" clId="Web-{855F2551-93E3-4D37-AE5B-39CA69F0488F}" dt="2023-10-25T19:54:38.101" v="537" actId="1076"/>
          <ac:spMkLst>
            <pc:docMk/>
            <pc:sldMk cId="130223713" sldId="268"/>
            <ac:spMk id="102" creationId="{00000000-0000-0000-0000-000000000000}"/>
          </ac:spMkLst>
        </pc:spChg>
        <pc:picChg chg="add mod">
          <ac:chgData name="Guest User" userId="" providerId="Windows Live" clId="Web-{855F2551-93E3-4D37-AE5B-39CA69F0488F}" dt="2023-10-25T19:55:04.477" v="541" actId="14100"/>
          <ac:picMkLst>
            <pc:docMk/>
            <pc:sldMk cId="130223713" sldId="268"/>
            <ac:picMk id="2" creationId="{7958BB82-E72E-6386-7E21-8C14C945464F}"/>
          </ac:picMkLst>
        </pc:picChg>
      </pc:sldChg>
      <pc:sldChg chg="modSp add replId">
        <pc:chgData name="Guest User" userId="" providerId="Windows Live" clId="Web-{855F2551-93E3-4D37-AE5B-39CA69F0488F}" dt="2023-10-25T19:22:15.776" v="359" actId="1076"/>
        <pc:sldMkLst>
          <pc:docMk/>
          <pc:sldMk cId="4165205454" sldId="269"/>
        </pc:sldMkLst>
        <pc:spChg chg="mod">
          <ac:chgData name="Guest User" userId="" providerId="Windows Live" clId="Web-{855F2551-93E3-4D37-AE5B-39CA69F0488F}" dt="2023-10-25T19:22:15.776" v="359" actId="1076"/>
          <ac:spMkLst>
            <pc:docMk/>
            <pc:sldMk cId="4165205454" sldId="269"/>
            <ac:spMk id="113" creationId="{00000000-0000-0000-0000-000000000000}"/>
          </ac:spMkLst>
        </pc:spChg>
        <pc:spChg chg="mod">
          <ac:chgData name="Guest User" userId="" providerId="Windows Live" clId="Web-{855F2551-93E3-4D37-AE5B-39CA69F0488F}" dt="2023-10-25T19:17:09.657" v="268" actId="20577"/>
          <ac:spMkLst>
            <pc:docMk/>
            <pc:sldMk cId="4165205454" sldId="269"/>
            <ac:spMk id="114" creationId="{00000000-0000-0000-0000-000000000000}"/>
          </ac:spMkLst>
        </pc:spChg>
      </pc:sldChg>
      <pc:sldChg chg="addSp modSp add replId">
        <pc:chgData name="Guest User" userId="" providerId="Windows Live" clId="Web-{855F2551-93E3-4D37-AE5B-39CA69F0488F}" dt="2023-10-25T22:32:07.274" v="592" actId="1076"/>
        <pc:sldMkLst>
          <pc:docMk/>
          <pc:sldMk cId="161261958" sldId="270"/>
        </pc:sldMkLst>
        <pc:spChg chg="mod">
          <ac:chgData name="Guest User" userId="" providerId="Windows Live" clId="Web-{855F2551-93E3-4D37-AE5B-39CA69F0488F}" dt="2023-10-25T22:31:43.821" v="586" actId="20577"/>
          <ac:spMkLst>
            <pc:docMk/>
            <pc:sldMk cId="161261958" sldId="270"/>
            <ac:spMk id="131" creationId="{00000000-0000-0000-0000-000000000000}"/>
          </ac:spMkLst>
        </pc:spChg>
        <pc:spChg chg="mod">
          <ac:chgData name="Guest User" userId="" providerId="Windows Live" clId="Web-{855F2551-93E3-4D37-AE5B-39CA69F0488F}" dt="2023-10-25T19:24:59.796" v="364" actId="1076"/>
          <ac:spMkLst>
            <pc:docMk/>
            <pc:sldMk cId="161261958" sldId="270"/>
            <ac:spMk id="132" creationId="{00000000-0000-0000-0000-000000000000}"/>
          </ac:spMkLst>
        </pc:spChg>
        <pc:picChg chg="add mod">
          <ac:chgData name="Guest User" userId="" providerId="Windows Live" clId="Web-{855F2551-93E3-4D37-AE5B-39CA69F0488F}" dt="2023-10-25T19:33:26.562" v="397" actId="1076"/>
          <ac:picMkLst>
            <pc:docMk/>
            <pc:sldMk cId="161261958" sldId="270"/>
            <ac:picMk id="2" creationId="{B192D934-5ACC-A2C9-DD6E-6EE4344FD35D}"/>
          </ac:picMkLst>
        </pc:picChg>
        <pc:picChg chg="add mod">
          <ac:chgData name="Guest User" userId="" providerId="Windows Live" clId="Web-{855F2551-93E3-4D37-AE5B-39CA69F0488F}" dt="2023-10-25T22:32:07.274" v="592" actId="1076"/>
          <ac:picMkLst>
            <pc:docMk/>
            <pc:sldMk cId="161261958" sldId="270"/>
            <ac:picMk id="3" creationId="{2B48DE03-D107-630D-F8AC-EFAC46220784}"/>
          </ac:picMkLst>
        </pc:picChg>
      </pc:sldChg>
      <pc:sldChg chg="addSp delSp modSp add replId">
        <pc:chgData name="Guest User" userId="" providerId="Windows Live" clId="Web-{855F2551-93E3-4D37-AE5B-39CA69F0488F}" dt="2023-10-25T22:40:36.620" v="617" actId="1076"/>
        <pc:sldMkLst>
          <pc:docMk/>
          <pc:sldMk cId="2229061751" sldId="271"/>
        </pc:sldMkLst>
        <pc:spChg chg="mod">
          <ac:chgData name="Guest User" userId="" providerId="Windows Live" clId="Web-{855F2551-93E3-4D37-AE5B-39CA69F0488F}" dt="2023-10-25T22:34:03.888" v="595" actId="20577"/>
          <ac:spMkLst>
            <pc:docMk/>
            <pc:sldMk cId="2229061751" sldId="271"/>
            <ac:spMk id="131" creationId="{00000000-0000-0000-0000-000000000000}"/>
          </ac:spMkLst>
        </pc:spChg>
        <pc:spChg chg="mod">
          <ac:chgData name="Guest User" userId="" providerId="Windows Live" clId="Web-{855F2551-93E3-4D37-AE5B-39CA69F0488F}" dt="2023-10-25T19:34:14.688" v="399" actId="1076"/>
          <ac:spMkLst>
            <pc:docMk/>
            <pc:sldMk cId="2229061751" sldId="271"/>
            <ac:spMk id="132" creationId="{00000000-0000-0000-0000-000000000000}"/>
          </ac:spMkLst>
        </pc:spChg>
        <pc:picChg chg="add del mod">
          <ac:chgData name="Guest User" userId="" providerId="Windows Live" clId="Web-{855F2551-93E3-4D37-AE5B-39CA69F0488F}" dt="2023-10-25T22:34:26.279" v="600"/>
          <ac:picMkLst>
            <pc:docMk/>
            <pc:sldMk cId="2229061751" sldId="271"/>
            <ac:picMk id="2" creationId="{2CB35D53-6441-1258-F809-95D238D0ED45}"/>
          </ac:picMkLst>
        </pc:picChg>
        <pc:picChg chg="del">
          <ac:chgData name="Guest User" userId="" providerId="Windows Live" clId="Web-{855F2551-93E3-4D37-AE5B-39CA69F0488F}" dt="2023-10-25T19:35:48.535" v="403"/>
          <ac:picMkLst>
            <pc:docMk/>
            <pc:sldMk cId="2229061751" sldId="271"/>
            <ac:picMk id="2" creationId="{B192D934-5ACC-A2C9-DD6E-6EE4344FD35D}"/>
          </ac:picMkLst>
        </pc:picChg>
        <pc:picChg chg="add mod">
          <ac:chgData name="Guest User" userId="" providerId="Windows Live" clId="Web-{855F2551-93E3-4D37-AE5B-39CA69F0488F}" dt="2023-10-25T22:35:51.376" v="604" actId="1076"/>
          <ac:picMkLst>
            <pc:docMk/>
            <pc:sldMk cId="2229061751" sldId="271"/>
            <ac:picMk id="3" creationId="{E5231492-6FDF-ED62-7076-0F2EC79F2E5C}"/>
          </ac:picMkLst>
        </pc:picChg>
        <pc:picChg chg="add mod">
          <ac:chgData name="Guest User" userId="" providerId="Windows Live" clId="Web-{855F2551-93E3-4D37-AE5B-39CA69F0488F}" dt="2023-10-25T22:40:36.620" v="617" actId="1076"/>
          <ac:picMkLst>
            <pc:docMk/>
            <pc:sldMk cId="2229061751" sldId="271"/>
            <ac:picMk id="4" creationId="{A1603874-6B06-C7DA-852F-B716790579A7}"/>
          </ac:picMkLst>
        </pc:picChg>
      </pc:sldChg>
      <pc:sldChg chg="addSp delSp modSp add replId">
        <pc:chgData name="Guest User" userId="" providerId="Windows Live" clId="Web-{855F2551-93E3-4D37-AE5B-39CA69F0488F}" dt="2023-10-25T22:37:37.082" v="609" actId="1076"/>
        <pc:sldMkLst>
          <pc:docMk/>
          <pc:sldMk cId="2564389955" sldId="272"/>
        </pc:sldMkLst>
        <pc:spChg chg="mod">
          <ac:chgData name="Guest User" userId="" providerId="Windows Live" clId="Web-{855F2551-93E3-4D37-AE5B-39CA69F0488F}" dt="2023-10-25T22:37:35.082" v="608" actId="20577"/>
          <ac:spMkLst>
            <pc:docMk/>
            <pc:sldMk cId="2564389955" sldId="272"/>
            <ac:spMk id="131" creationId="{00000000-0000-0000-0000-000000000000}"/>
          </ac:spMkLst>
        </pc:spChg>
        <pc:spChg chg="mod">
          <ac:chgData name="Guest User" userId="" providerId="Windows Live" clId="Web-{855F2551-93E3-4D37-AE5B-39CA69F0488F}" dt="2023-10-25T22:03:28.294" v="577" actId="1076"/>
          <ac:spMkLst>
            <pc:docMk/>
            <pc:sldMk cId="2564389955" sldId="272"/>
            <ac:spMk id="132" creationId="{00000000-0000-0000-0000-000000000000}"/>
          </ac:spMkLst>
        </pc:spChg>
        <pc:picChg chg="add mod">
          <ac:chgData name="Guest User" userId="" providerId="Windows Live" clId="Web-{855F2551-93E3-4D37-AE5B-39CA69F0488F}" dt="2023-10-25T19:40:53.795" v="431" actId="14100"/>
          <ac:picMkLst>
            <pc:docMk/>
            <pc:sldMk cId="2564389955" sldId="272"/>
            <ac:picMk id="2" creationId="{F2F87462-2CBA-A024-47B1-8CD60A6008F3}"/>
          </ac:picMkLst>
        </pc:picChg>
        <pc:picChg chg="add mod">
          <ac:chgData name="Guest User" userId="" providerId="Windows Live" clId="Web-{855F2551-93E3-4D37-AE5B-39CA69F0488F}" dt="2023-10-25T22:37:37.082" v="609" actId="1076"/>
          <ac:picMkLst>
            <pc:docMk/>
            <pc:sldMk cId="2564389955" sldId="272"/>
            <ac:picMk id="3" creationId="{86BF1A76-A7C0-CE4F-0AE2-AFEDC9377E62}"/>
          </ac:picMkLst>
        </pc:picChg>
        <pc:picChg chg="del">
          <ac:chgData name="Guest User" userId="" providerId="Windows Live" clId="Web-{855F2551-93E3-4D37-AE5B-39CA69F0488F}" dt="2023-10-25T19:38:59.713" v="423"/>
          <ac:picMkLst>
            <pc:docMk/>
            <pc:sldMk cId="2564389955" sldId="272"/>
            <ac:picMk id="3" creationId="{E5231492-6FDF-ED62-7076-0F2EC79F2E5C}"/>
          </ac:picMkLst>
        </pc:picChg>
      </pc:sldChg>
      <pc:sldChg chg="addSp delSp modSp add replId">
        <pc:chgData name="Guest User" userId="" providerId="Windows Live" clId="Web-{855F2551-93E3-4D37-AE5B-39CA69F0488F}" dt="2023-10-25T22:40:06.322" v="614" actId="1076"/>
        <pc:sldMkLst>
          <pc:docMk/>
          <pc:sldMk cId="1093341242" sldId="273"/>
        </pc:sldMkLst>
        <pc:spChg chg="mod">
          <ac:chgData name="Guest User" userId="" providerId="Windows Live" clId="Web-{855F2551-93E3-4D37-AE5B-39CA69F0488F}" dt="2023-10-25T22:39:56.822" v="612" actId="20577"/>
          <ac:spMkLst>
            <pc:docMk/>
            <pc:sldMk cId="1093341242" sldId="273"/>
            <ac:spMk id="131" creationId="{00000000-0000-0000-0000-000000000000}"/>
          </ac:spMkLst>
        </pc:spChg>
        <pc:spChg chg="mod">
          <ac:chgData name="Guest User" userId="" providerId="Windows Live" clId="Web-{855F2551-93E3-4D37-AE5B-39CA69F0488F}" dt="2023-10-25T22:03:44.561" v="580" actId="1076"/>
          <ac:spMkLst>
            <pc:docMk/>
            <pc:sldMk cId="1093341242" sldId="273"/>
            <ac:spMk id="132" creationId="{00000000-0000-0000-0000-000000000000}"/>
          </ac:spMkLst>
        </pc:spChg>
        <pc:picChg chg="add mod">
          <ac:chgData name="Guest User" userId="" providerId="Windows Live" clId="Web-{855F2551-93E3-4D37-AE5B-39CA69F0488F}" dt="2023-10-25T19:43:23.112" v="442" actId="1076"/>
          <ac:picMkLst>
            <pc:docMk/>
            <pc:sldMk cId="1093341242" sldId="273"/>
            <ac:picMk id="2" creationId="{9B7B6C42-28A7-77B7-0270-5A85DF475320}"/>
          </ac:picMkLst>
        </pc:picChg>
        <pc:picChg chg="add mod">
          <ac:chgData name="Guest User" userId="" providerId="Windows Live" clId="Web-{855F2551-93E3-4D37-AE5B-39CA69F0488F}" dt="2023-10-25T22:40:06.322" v="614" actId="1076"/>
          <ac:picMkLst>
            <pc:docMk/>
            <pc:sldMk cId="1093341242" sldId="273"/>
            <ac:picMk id="3" creationId="{B1FAF872-15F4-A9C6-6E2D-47937583F378}"/>
          </ac:picMkLst>
        </pc:picChg>
        <pc:picChg chg="del">
          <ac:chgData name="Guest User" userId="" providerId="Windows Live" clId="Web-{855F2551-93E3-4D37-AE5B-39CA69F0488F}" dt="2023-10-25T19:42:07.109" v="436"/>
          <ac:picMkLst>
            <pc:docMk/>
            <pc:sldMk cId="1093341242" sldId="273"/>
            <ac:picMk id="3" creationId="{E5231492-6FDF-ED62-7076-0F2EC79F2E5C}"/>
          </ac:picMkLst>
        </pc:picChg>
      </pc:sldChg>
      <pc:sldChg chg="add ord replId">
        <pc:chgData name="Guest User" userId="" providerId="Windows Live" clId="Web-{855F2551-93E3-4D37-AE5B-39CA69F0488F}" dt="2023-10-25T22:48:01.463" v="619"/>
        <pc:sldMkLst>
          <pc:docMk/>
          <pc:sldMk cId="3692880846" sldId="274"/>
        </pc:sldMkLst>
      </pc:sldChg>
      <pc:sldChg chg="add replId">
        <pc:chgData name="Guest User" userId="" providerId="Windows Live" clId="Web-{855F2551-93E3-4D37-AE5B-39CA69F0488F}" dt="2023-10-25T23:21:33.516" v="620"/>
        <pc:sldMkLst>
          <pc:docMk/>
          <pc:sldMk cId="1698401211" sldId="275"/>
        </pc:sldMkLst>
      </pc:sldChg>
    </pc:docChg>
  </pc:docChgLst>
  <pc:docChgLst>
    <pc:chgData name="Guest User" providerId="Windows Live" clId="Web-{00A911B9-F3B3-4314-994B-54A6AA5D5431}"/>
    <pc:docChg chg="addSld delSld modSld sldOrd">
      <pc:chgData name="Guest User" userId="" providerId="Windows Live" clId="Web-{00A911B9-F3B3-4314-994B-54A6AA5D5431}" dt="2023-10-25T23:50:27.520" v="271"/>
      <pc:docMkLst>
        <pc:docMk/>
      </pc:docMkLst>
      <pc:sldChg chg="modSp">
        <pc:chgData name="Guest User" userId="" providerId="Windows Live" clId="Web-{00A911B9-F3B3-4314-994B-54A6AA5D5431}" dt="2023-10-25T22:12:11.056" v="0" actId="1076"/>
        <pc:sldMkLst>
          <pc:docMk/>
          <pc:sldMk cId="0" sldId="259"/>
        </pc:sldMkLst>
        <pc:spChg chg="mod">
          <ac:chgData name="Guest User" userId="" providerId="Windows Live" clId="Web-{00A911B9-F3B3-4314-994B-54A6AA5D5431}" dt="2023-10-25T22:12:11.056" v="0" actId="1076"/>
          <ac:spMkLst>
            <pc:docMk/>
            <pc:sldMk cId="0" sldId="259"/>
            <ac:spMk id="102" creationId="{00000000-0000-0000-0000-000000000000}"/>
          </ac:spMkLst>
        </pc:spChg>
      </pc:sldChg>
      <pc:sldChg chg="modSp">
        <pc:chgData name="Guest User" userId="" providerId="Windows Live" clId="Web-{00A911B9-F3B3-4314-994B-54A6AA5D5431}" dt="2023-10-25T22:38:52.730" v="12" actId="20577"/>
        <pc:sldMkLst>
          <pc:docMk/>
          <pc:sldMk cId="4165205454" sldId="269"/>
        </pc:sldMkLst>
        <pc:spChg chg="mod">
          <ac:chgData name="Guest User" userId="" providerId="Windows Live" clId="Web-{00A911B9-F3B3-4314-994B-54A6AA5D5431}" dt="2023-10-25T22:38:52.730" v="12" actId="20577"/>
          <ac:spMkLst>
            <pc:docMk/>
            <pc:sldMk cId="4165205454" sldId="269"/>
            <ac:spMk id="113" creationId="{00000000-0000-0000-0000-000000000000}"/>
          </ac:spMkLst>
        </pc:spChg>
      </pc:sldChg>
      <pc:sldChg chg="ord">
        <pc:chgData name="Guest User" userId="" providerId="Windows Live" clId="Web-{00A911B9-F3B3-4314-994B-54A6AA5D5431}" dt="2023-10-25T23:50:27.520" v="271"/>
        <pc:sldMkLst>
          <pc:docMk/>
          <pc:sldMk cId="2814612581" sldId="276"/>
        </pc:sldMkLst>
      </pc:sldChg>
      <pc:sldChg chg="new del">
        <pc:chgData name="Guest User" userId="" providerId="Windows Live" clId="Web-{00A911B9-F3B3-4314-994B-54A6AA5D5431}" dt="2023-10-25T23:36:24.170" v="36"/>
        <pc:sldMkLst>
          <pc:docMk/>
          <pc:sldMk cId="1473249989" sldId="277"/>
        </pc:sldMkLst>
      </pc:sldChg>
      <pc:sldChg chg="new del">
        <pc:chgData name="Guest User" userId="" providerId="Windows Live" clId="Web-{00A911B9-F3B3-4314-994B-54A6AA5D5431}" dt="2023-10-25T23:34:50.369" v="14"/>
        <pc:sldMkLst>
          <pc:docMk/>
          <pc:sldMk cId="3328544952" sldId="277"/>
        </pc:sldMkLst>
      </pc:sldChg>
      <pc:sldChg chg="modSp add replId">
        <pc:chgData name="Guest User" userId="" providerId="Windows Live" clId="Web-{00A911B9-F3B3-4314-994B-54A6AA5D5431}" dt="2023-10-25T23:41:33.075" v="130" actId="20577"/>
        <pc:sldMkLst>
          <pc:docMk/>
          <pc:sldMk cId="3996261979" sldId="278"/>
        </pc:sldMkLst>
        <pc:spChg chg="mod">
          <ac:chgData name="Guest User" userId="" providerId="Windows Live" clId="Web-{00A911B9-F3B3-4314-994B-54A6AA5D5431}" dt="2023-10-25T23:41:33.075" v="130" actId="20577"/>
          <ac:spMkLst>
            <pc:docMk/>
            <pc:sldMk cId="3996261979" sldId="278"/>
            <ac:spMk id="131" creationId="{00000000-0000-0000-0000-000000000000}"/>
          </ac:spMkLst>
        </pc:spChg>
        <pc:spChg chg="mod">
          <ac:chgData name="Guest User" userId="" providerId="Windows Live" clId="Web-{00A911B9-F3B3-4314-994B-54A6AA5D5431}" dt="2023-10-25T23:38:50.286" v="48" actId="14100"/>
          <ac:spMkLst>
            <pc:docMk/>
            <pc:sldMk cId="3996261979" sldId="278"/>
            <ac:spMk id="132" creationId="{00000000-0000-0000-0000-000000000000}"/>
          </ac:spMkLst>
        </pc:spChg>
      </pc:sldChg>
      <pc:sldChg chg="addSp delSp new del">
        <pc:chgData name="Guest User" userId="" providerId="Windows Live" clId="Web-{00A911B9-F3B3-4314-994B-54A6AA5D5431}" dt="2023-10-25T23:43:41.112" v="135"/>
        <pc:sldMkLst>
          <pc:docMk/>
          <pc:sldMk cId="620251184" sldId="280"/>
        </pc:sldMkLst>
        <pc:spChg chg="add">
          <ac:chgData name="Guest User" userId="" providerId="Windows Live" clId="Web-{00A911B9-F3B3-4314-994B-54A6AA5D5431}" dt="2023-10-25T23:43:19.220" v="132"/>
          <ac:spMkLst>
            <pc:docMk/>
            <pc:sldMk cId="620251184" sldId="280"/>
            <ac:spMk id="3" creationId="{118919C7-A09E-21F6-5617-F691CF72B490}"/>
          </ac:spMkLst>
        </pc:spChg>
        <pc:spChg chg="add del">
          <ac:chgData name="Guest User" userId="" providerId="Windows Live" clId="Web-{00A911B9-F3B3-4314-994B-54A6AA5D5431}" dt="2023-10-25T23:43:30.517" v="134"/>
          <ac:spMkLst>
            <pc:docMk/>
            <pc:sldMk cId="620251184" sldId="280"/>
            <ac:spMk id="5" creationId="{24A6C051-EE7F-142D-6B11-1BC2096C648D}"/>
          </ac:spMkLst>
        </pc:spChg>
      </pc:sldChg>
      <pc:sldChg chg="modSp add replId">
        <pc:chgData name="Guest User" userId="" providerId="Windows Live" clId="Web-{00A911B9-F3B3-4314-994B-54A6AA5D5431}" dt="2023-10-25T23:50:24.754" v="270" actId="20577"/>
        <pc:sldMkLst>
          <pc:docMk/>
          <pc:sldMk cId="3942003008" sldId="280"/>
        </pc:sldMkLst>
        <pc:spChg chg="mod">
          <ac:chgData name="Guest User" userId="" providerId="Windows Live" clId="Web-{00A911B9-F3B3-4314-994B-54A6AA5D5431}" dt="2023-10-25T23:50:24.754" v="270" actId="20577"/>
          <ac:spMkLst>
            <pc:docMk/>
            <pc:sldMk cId="3942003008" sldId="280"/>
            <ac:spMk id="131" creationId="{00000000-0000-0000-0000-000000000000}"/>
          </ac:spMkLst>
        </pc:spChg>
        <pc:spChg chg="mod">
          <ac:chgData name="Guest User" userId="" providerId="Windows Live" clId="Web-{00A911B9-F3B3-4314-994B-54A6AA5D5431}" dt="2023-10-25T23:44:10.816" v="147" actId="20577"/>
          <ac:spMkLst>
            <pc:docMk/>
            <pc:sldMk cId="3942003008" sldId="280"/>
            <ac:spMk id="132" creationId="{00000000-0000-0000-0000-000000000000}"/>
          </ac:spMkLst>
        </pc:spChg>
      </pc:sldChg>
    </pc:docChg>
  </pc:docChgLst>
  <pc:docChgLst>
    <pc:chgData name="Guest User" providerId="Windows Live" clId="Web-{4C36FF14-D47F-463D-B63D-C6DA6C173BE8}"/>
    <pc:docChg chg="modSld">
      <pc:chgData name="Guest User" userId="" providerId="Windows Live" clId="Web-{4C36FF14-D47F-463D-B63D-C6DA6C173BE8}" dt="2023-10-25T19:04:22.340" v="30" actId="20577"/>
      <pc:docMkLst>
        <pc:docMk/>
      </pc:docMkLst>
      <pc:sldChg chg="modSp">
        <pc:chgData name="Guest User" userId="" providerId="Windows Live" clId="Web-{4C36FF14-D47F-463D-B63D-C6DA6C173BE8}" dt="2023-10-25T19:04:22.340" v="30" actId="20577"/>
        <pc:sldMkLst>
          <pc:docMk/>
          <pc:sldMk cId="0" sldId="256"/>
        </pc:sldMkLst>
        <pc:spChg chg="mod">
          <ac:chgData name="Guest User" userId="" providerId="Windows Live" clId="Web-{4C36FF14-D47F-463D-B63D-C6DA6C173BE8}" dt="2023-10-25T19:04:22.340" v="30" actId="20577"/>
          <ac:spMkLst>
            <pc:docMk/>
            <pc:sldMk cId="0" sldId="256"/>
            <ac:spMk id="83" creationId="{00000000-0000-0000-0000-000000000000}"/>
          </ac:spMkLst>
        </pc:spChg>
      </pc:sldChg>
    </pc:docChg>
  </pc:docChgLst>
  <pc:docChgLst>
    <pc:chgData name="ammaboaamponsem@gmail.com" userId="8b338e2bbd67f4f8" providerId="LiveId" clId="{BA72E605-9BDE-4C9E-AE78-ED5054DC0094}"/>
    <pc:docChg chg="undo redo custSel addSld delSld modSld sldOrd">
      <pc:chgData name="ammaboaamponsem@gmail.com" userId="8b338e2bbd67f4f8" providerId="LiveId" clId="{BA72E605-9BDE-4C9E-AE78-ED5054DC0094}" dt="2023-10-28T00:23:49.894" v="717"/>
      <pc:docMkLst>
        <pc:docMk/>
      </pc:docMkLst>
      <pc:sldChg chg="modSp mod ord">
        <pc:chgData name="ammaboaamponsem@gmail.com" userId="8b338e2bbd67f4f8" providerId="LiveId" clId="{BA72E605-9BDE-4C9E-AE78-ED5054DC0094}" dt="2023-10-28T00:23:49.894" v="717"/>
        <pc:sldMkLst>
          <pc:docMk/>
          <pc:sldMk cId="0" sldId="256"/>
        </pc:sldMkLst>
        <pc:spChg chg="mod">
          <ac:chgData name="ammaboaamponsem@gmail.com" userId="8b338e2bbd67f4f8" providerId="LiveId" clId="{BA72E605-9BDE-4C9E-AE78-ED5054DC0094}" dt="2023-10-27T15:18:41.109" v="715" actId="20577"/>
          <ac:spMkLst>
            <pc:docMk/>
            <pc:sldMk cId="0" sldId="256"/>
            <ac:spMk id="82" creationId="{00000000-0000-0000-0000-000000000000}"/>
          </ac:spMkLst>
        </pc:spChg>
      </pc:sldChg>
      <pc:sldChg chg="modSp mod">
        <pc:chgData name="ammaboaamponsem@gmail.com" userId="8b338e2bbd67f4f8" providerId="LiveId" clId="{BA72E605-9BDE-4C9E-AE78-ED5054DC0094}" dt="2023-10-26T02:44:30.881" v="680" actId="20577"/>
        <pc:sldMkLst>
          <pc:docMk/>
          <pc:sldMk cId="0" sldId="257"/>
        </pc:sldMkLst>
        <pc:spChg chg="mod">
          <ac:chgData name="ammaboaamponsem@gmail.com" userId="8b338e2bbd67f4f8" providerId="LiveId" clId="{BA72E605-9BDE-4C9E-AE78-ED5054DC0094}" dt="2023-10-26T02:44:30.881" v="680" actId="20577"/>
          <ac:spMkLst>
            <pc:docMk/>
            <pc:sldMk cId="0" sldId="257"/>
            <ac:spMk id="88" creationId="{00000000-0000-0000-0000-000000000000}"/>
          </ac:spMkLst>
        </pc:spChg>
      </pc:sldChg>
      <pc:sldChg chg="modSp mod">
        <pc:chgData name="ammaboaamponsem@gmail.com" userId="8b338e2bbd67f4f8" providerId="LiveId" clId="{BA72E605-9BDE-4C9E-AE78-ED5054DC0094}" dt="2023-10-26T02:40:23.296" v="674" actId="33524"/>
        <pc:sldMkLst>
          <pc:docMk/>
          <pc:sldMk cId="0" sldId="261"/>
        </pc:sldMkLst>
        <pc:spChg chg="mod">
          <ac:chgData name="ammaboaamponsem@gmail.com" userId="8b338e2bbd67f4f8" providerId="LiveId" clId="{BA72E605-9BDE-4C9E-AE78-ED5054DC0094}" dt="2023-10-26T02:40:23.296" v="674" actId="33524"/>
          <ac:spMkLst>
            <pc:docMk/>
            <pc:sldMk cId="0" sldId="261"/>
            <ac:spMk id="113" creationId="{00000000-0000-0000-0000-000000000000}"/>
          </ac:spMkLst>
        </pc:spChg>
      </pc:sldChg>
      <pc:sldChg chg="modSp mod">
        <pc:chgData name="ammaboaamponsem@gmail.com" userId="8b338e2bbd67f4f8" providerId="LiveId" clId="{BA72E605-9BDE-4C9E-AE78-ED5054DC0094}" dt="2023-10-27T10:36:53.148" v="687" actId="20577"/>
        <pc:sldMkLst>
          <pc:docMk/>
          <pc:sldMk cId="4165205454" sldId="269"/>
        </pc:sldMkLst>
        <pc:spChg chg="mod">
          <ac:chgData name="ammaboaamponsem@gmail.com" userId="8b338e2bbd67f4f8" providerId="LiveId" clId="{BA72E605-9BDE-4C9E-AE78-ED5054DC0094}" dt="2023-10-27T10:36:53.148" v="687" actId="20577"/>
          <ac:spMkLst>
            <pc:docMk/>
            <pc:sldMk cId="4165205454" sldId="269"/>
            <ac:spMk id="113" creationId="{00000000-0000-0000-0000-000000000000}"/>
          </ac:spMkLst>
        </pc:spChg>
      </pc:sldChg>
      <pc:sldChg chg="modSp mod">
        <pc:chgData name="ammaboaamponsem@gmail.com" userId="8b338e2bbd67f4f8" providerId="LiveId" clId="{BA72E605-9BDE-4C9E-AE78-ED5054DC0094}" dt="2023-10-27T12:20:06.619" v="688" actId="33524"/>
        <pc:sldMkLst>
          <pc:docMk/>
          <pc:sldMk cId="2229061751" sldId="271"/>
        </pc:sldMkLst>
        <pc:spChg chg="mod">
          <ac:chgData name="ammaboaamponsem@gmail.com" userId="8b338e2bbd67f4f8" providerId="LiveId" clId="{BA72E605-9BDE-4C9E-AE78-ED5054DC0094}" dt="2023-10-27T12:20:06.619" v="688" actId="33524"/>
          <ac:spMkLst>
            <pc:docMk/>
            <pc:sldMk cId="2229061751" sldId="271"/>
            <ac:spMk id="131" creationId="{00000000-0000-0000-0000-000000000000}"/>
          </ac:spMkLst>
        </pc:spChg>
      </pc:sldChg>
      <pc:sldChg chg="modSp mod">
        <pc:chgData name="ammaboaamponsem@gmail.com" userId="8b338e2bbd67f4f8" providerId="LiveId" clId="{BA72E605-9BDE-4C9E-AE78-ED5054DC0094}" dt="2023-10-27T12:29:14.460" v="689" actId="1076"/>
        <pc:sldMkLst>
          <pc:docMk/>
          <pc:sldMk cId="1093341242" sldId="273"/>
        </pc:sldMkLst>
        <pc:picChg chg="mod">
          <ac:chgData name="ammaboaamponsem@gmail.com" userId="8b338e2bbd67f4f8" providerId="LiveId" clId="{BA72E605-9BDE-4C9E-AE78-ED5054DC0094}" dt="2023-10-27T12:29:14.460" v="689" actId="1076"/>
          <ac:picMkLst>
            <pc:docMk/>
            <pc:sldMk cId="1093341242" sldId="273"/>
            <ac:picMk id="2" creationId="{9B7B6C42-28A7-77B7-0270-5A85DF475320}"/>
          </ac:picMkLst>
        </pc:picChg>
      </pc:sldChg>
      <pc:sldChg chg="del">
        <pc:chgData name="ammaboaamponsem@gmail.com" userId="8b338e2bbd67f4f8" providerId="LiveId" clId="{BA72E605-9BDE-4C9E-AE78-ED5054DC0094}" dt="2023-10-26T02:46:14.924" v="684" actId="47"/>
        <pc:sldMkLst>
          <pc:docMk/>
          <pc:sldMk cId="3692880846" sldId="274"/>
        </pc:sldMkLst>
      </pc:sldChg>
      <pc:sldChg chg="delSp modSp mod ord">
        <pc:chgData name="ammaboaamponsem@gmail.com" userId="8b338e2bbd67f4f8" providerId="LiveId" clId="{BA72E605-9BDE-4C9E-AE78-ED5054DC0094}" dt="2023-10-26T02:42:31.923" v="679" actId="20577"/>
        <pc:sldMkLst>
          <pc:docMk/>
          <pc:sldMk cId="1698401211" sldId="275"/>
        </pc:sldMkLst>
        <pc:spChg chg="mod">
          <ac:chgData name="ammaboaamponsem@gmail.com" userId="8b338e2bbd67f4f8" providerId="LiveId" clId="{BA72E605-9BDE-4C9E-AE78-ED5054DC0094}" dt="2023-10-26T02:42:31.923" v="679" actId="20577"/>
          <ac:spMkLst>
            <pc:docMk/>
            <pc:sldMk cId="1698401211" sldId="275"/>
            <ac:spMk id="131" creationId="{00000000-0000-0000-0000-000000000000}"/>
          </ac:spMkLst>
        </pc:spChg>
        <pc:spChg chg="mod">
          <ac:chgData name="ammaboaamponsem@gmail.com" userId="8b338e2bbd67f4f8" providerId="LiveId" clId="{BA72E605-9BDE-4C9E-AE78-ED5054DC0094}" dt="2023-10-25T23:24:53.666" v="112" actId="20577"/>
          <ac:spMkLst>
            <pc:docMk/>
            <pc:sldMk cId="1698401211" sldId="275"/>
            <ac:spMk id="132" creationId="{00000000-0000-0000-0000-000000000000}"/>
          </ac:spMkLst>
        </pc:spChg>
        <pc:picChg chg="del">
          <ac:chgData name="ammaboaamponsem@gmail.com" userId="8b338e2bbd67f4f8" providerId="LiveId" clId="{BA72E605-9BDE-4C9E-AE78-ED5054DC0094}" dt="2023-10-25T23:29:57.069" v="252" actId="478"/>
          <ac:picMkLst>
            <pc:docMk/>
            <pc:sldMk cId="1698401211" sldId="275"/>
            <ac:picMk id="2" creationId="{9B7B6C42-28A7-77B7-0270-5A85DF475320}"/>
          </ac:picMkLst>
        </pc:picChg>
        <pc:picChg chg="del">
          <ac:chgData name="ammaboaamponsem@gmail.com" userId="8b338e2bbd67f4f8" providerId="LiveId" clId="{BA72E605-9BDE-4C9E-AE78-ED5054DC0094}" dt="2023-10-25T23:27:18.090" v="148" actId="478"/>
          <ac:picMkLst>
            <pc:docMk/>
            <pc:sldMk cId="1698401211" sldId="275"/>
            <ac:picMk id="3" creationId="{B1FAF872-15F4-A9C6-6E2D-47937583F378}"/>
          </ac:picMkLst>
        </pc:picChg>
      </pc:sldChg>
      <pc:sldChg chg="delSp modSp add mod">
        <pc:chgData name="ammaboaamponsem@gmail.com" userId="8b338e2bbd67f4f8" providerId="LiveId" clId="{BA72E605-9BDE-4C9E-AE78-ED5054DC0094}" dt="2023-10-27T13:05:52.094" v="693" actId="20577"/>
        <pc:sldMkLst>
          <pc:docMk/>
          <pc:sldMk cId="2814612581" sldId="276"/>
        </pc:sldMkLst>
        <pc:spChg chg="mod">
          <ac:chgData name="ammaboaamponsem@gmail.com" userId="8b338e2bbd67f4f8" providerId="LiveId" clId="{BA72E605-9BDE-4C9E-AE78-ED5054DC0094}" dt="2023-10-27T13:05:52.094" v="693" actId="20577"/>
          <ac:spMkLst>
            <pc:docMk/>
            <pc:sldMk cId="2814612581" sldId="276"/>
            <ac:spMk id="131" creationId="{00000000-0000-0000-0000-000000000000}"/>
          </ac:spMkLst>
        </pc:spChg>
        <pc:spChg chg="mod">
          <ac:chgData name="ammaboaamponsem@gmail.com" userId="8b338e2bbd67f4f8" providerId="LiveId" clId="{BA72E605-9BDE-4C9E-AE78-ED5054DC0094}" dt="2023-10-25T23:33:49.666" v="397" actId="20577"/>
          <ac:spMkLst>
            <pc:docMk/>
            <pc:sldMk cId="2814612581" sldId="276"/>
            <ac:spMk id="132" creationId="{00000000-0000-0000-0000-000000000000}"/>
          </ac:spMkLst>
        </pc:spChg>
        <pc:picChg chg="del">
          <ac:chgData name="ammaboaamponsem@gmail.com" userId="8b338e2bbd67f4f8" providerId="LiveId" clId="{BA72E605-9BDE-4C9E-AE78-ED5054DC0094}" dt="2023-10-25T23:33:57.297" v="399" actId="478"/>
          <ac:picMkLst>
            <pc:docMk/>
            <pc:sldMk cId="2814612581" sldId="276"/>
            <ac:picMk id="2" creationId="{9B7B6C42-28A7-77B7-0270-5A85DF475320}"/>
          </ac:picMkLst>
        </pc:picChg>
        <pc:picChg chg="del">
          <ac:chgData name="ammaboaamponsem@gmail.com" userId="8b338e2bbd67f4f8" providerId="LiveId" clId="{BA72E605-9BDE-4C9E-AE78-ED5054DC0094}" dt="2023-10-25T23:33:55.222" v="398" actId="478"/>
          <ac:picMkLst>
            <pc:docMk/>
            <pc:sldMk cId="2814612581" sldId="276"/>
            <ac:picMk id="3" creationId="{B1FAF872-15F4-A9C6-6E2D-47937583F378}"/>
          </ac:picMkLst>
        </pc:picChg>
      </pc:sldChg>
      <pc:sldChg chg="modSp mod">
        <pc:chgData name="ammaboaamponsem@gmail.com" userId="8b338e2bbd67f4f8" providerId="LiveId" clId="{BA72E605-9BDE-4C9E-AE78-ED5054DC0094}" dt="2023-10-25T23:43:29.959" v="637" actId="21"/>
        <pc:sldMkLst>
          <pc:docMk/>
          <pc:sldMk cId="3996261979" sldId="278"/>
        </pc:sldMkLst>
        <pc:spChg chg="mod">
          <ac:chgData name="ammaboaamponsem@gmail.com" userId="8b338e2bbd67f4f8" providerId="LiveId" clId="{BA72E605-9BDE-4C9E-AE78-ED5054DC0094}" dt="2023-10-25T23:43:29.959" v="637" actId="21"/>
          <ac:spMkLst>
            <pc:docMk/>
            <pc:sldMk cId="3996261979" sldId="278"/>
            <ac:spMk id="131" creationId="{00000000-0000-0000-0000-000000000000}"/>
          </ac:spMkLst>
        </pc:spChg>
      </pc:sldChg>
      <pc:sldChg chg="modSp add mod">
        <pc:chgData name="ammaboaamponsem@gmail.com" userId="8b338e2bbd67f4f8" providerId="LiveId" clId="{BA72E605-9BDE-4C9E-AE78-ED5054DC0094}" dt="2023-10-25T23:44:09.705" v="673" actId="20577"/>
        <pc:sldMkLst>
          <pc:docMk/>
          <pc:sldMk cId="89411773" sldId="279"/>
        </pc:sldMkLst>
        <pc:spChg chg="mod">
          <ac:chgData name="ammaboaamponsem@gmail.com" userId="8b338e2bbd67f4f8" providerId="LiveId" clId="{BA72E605-9BDE-4C9E-AE78-ED5054DC0094}" dt="2023-10-25T23:44:09.705" v="673" actId="20577"/>
          <ac:spMkLst>
            <pc:docMk/>
            <pc:sldMk cId="89411773" sldId="279"/>
            <ac:spMk id="131" creationId="{00000000-0000-0000-0000-000000000000}"/>
          </ac:spMkLst>
        </pc:spChg>
        <pc:spChg chg="mod">
          <ac:chgData name="ammaboaamponsem@gmail.com" userId="8b338e2bbd67f4f8" providerId="LiveId" clId="{BA72E605-9BDE-4C9E-AE78-ED5054DC0094}" dt="2023-10-25T23:39:53.299" v="613" actId="20577"/>
          <ac:spMkLst>
            <pc:docMk/>
            <pc:sldMk cId="89411773" sldId="279"/>
            <ac:spMk id="132" creationId="{00000000-0000-0000-0000-000000000000}"/>
          </ac:spMkLst>
        </pc:spChg>
      </pc:sldChg>
      <pc:sldChg chg="modSp mod">
        <pc:chgData name="ammaboaamponsem@gmail.com" userId="8b338e2bbd67f4f8" providerId="LiveId" clId="{BA72E605-9BDE-4C9E-AE78-ED5054DC0094}" dt="2023-10-26T02:44:47.220" v="683" actId="20577"/>
        <pc:sldMkLst>
          <pc:docMk/>
          <pc:sldMk cId="3942003008" sldId="280"/>
        </pc:sldMkLst>
        <pc:spChg chg="mod">
          <ac:chgData name="ammaboaamponsem@gmail.com" userId="8b338e2bbd67f4f8" providerId="LiveId" clId="{BA72E605-9BDE-4C9E-AE78-ED5054DC0094}" dt="2023-10-26T02:44:47.220" v="683" actId="20577"/>
          <ac:spMkLst>
            <pc:docMk/>
            <pc:sldMk cId="3942003008" sldId="280"/>
            <ac:spMk id="132" creationId="{00000000-0000-0000-0000-000000000000}"/>
          </ac:spMkLst>
        </pc:spChg>
      </pc:sldChg>
    </pc:docChg>
  </pc:docChgLst>
  <pc:docChgLst>
    <pc:chgData name="Guest User" providerId="Windows Live" clId="Web-{DE5D05FB-A64D-415B-9F63-A9095303AC42}"/>
    <pc:docChg chg="delSld modSld sldOrd">
      <pc:chgData name="Guest User" userId="" providerId="Windows Live" clId="Web-{DE5D05FB-A64D-415B-9F63-A9095303AC42}" dt="2023-10-25T23:58:29.886" v="90" actId="20577"/>
      <pc:docMkLst>
        <pc:docMk/>
      </pc:docMkLst>
      <pc:sldChg chg="modSp">
        <pc:chgData name="Guest User" userId="" providerId="Windows Live" clId="Web-{DE5D05FB-A64D-415B-9F63-A9095303AC42}" dt="2023-10-25T23:58:29.886" v="90" actId="20577"/>
        <pc:sldMkLst>
          <pc:docMk/>
          <pc:sldMk cId="0" sldId="257"/>
        </pc:sldMkLst>
        <pc:spChg chg="mod">
          <ac:chgData name="Guest User" userId="" providerId="Windows Live" clId="Web-{DE5D05FB-A64D-415B-9F63-A9095303AC42}" dt="2023-10-25T23:58:29.886" v="90" actId="20577"/>
          <ac:spMkLst>
            <pc:docMk/>
            <pc:sldMk cId="0" sldId="257"/>
            <ac:spMk id="88" creationId="{00000000-0000-0000-0000-000000000000}"/>
          </ac:spMkLst>
        </pc:spChg>
      </pc:sldChg>
      <pc:sldChg chg="modSp ord">
        <pc:chgData name="Guest User" userId="" providerId="Windows Live" clId="Web-{DE5D05FB-A64D-415B-9F63-A9095303AC42}" dt="2023-10-25T23:57:36.760" v="80"/>
        <pc:sldMkLst>
          <pc:docMk/>
          <pc:sldMk cId="2814612581" sldId="276"/>
        </pc:sldMkLst>
        <pc:spChg chg="mod">
          <ac:chgData name="Guest User" userId="" providerId="Windows Live" clId="Web-{DE5D05FB-A64D-415B-9F63-A9095303AC42}" dt="2023-10-25T23:56:36.899" v="79" actId="20577"/>
          <ac:spMkLst>
            <pc:docMk/>
            <pc:sldMk cId="2814612581" sldId="276"/>
            <ac:spMk id="131" creationId="{00000000-0000-0000-0000-000000000000}"/>
          </ac:spMkLst>
        </pc:spChg>
      </pc:sldChg>
      <pc:sldChg chg="del">
        <pc:chgData name="Guest User" userId="" providerId="Windows Live" clId="Web-{DE5D05FB-A64D-415B-9F63-A9095303AC42}" dt="2023-10-25T23:48:23.497" v="25"/>
        <pc:sldMkLst>
          <pc:docMk/>
          <pc:sldMk cId="3996261979" sldId="278"/>
        </pc:sldMkLst>
      </pc:sldChg>
      <pc:sldChg chg="modSp">
        <pc:chgData name="Guest User" userId="" providerId="Windows Live" clId="Web-{DE5D05FB-A64D-415B-9F63-A9095303AC42}" dt="2023-10-25T23:51:14.423" v="50" actId="20577"/>
        <pc:sldMkLst>
          <pc:docMk/>
          <pc:sldMk cId="89411773" sldId="279"/>
        </pc:sldMkLst>
        <pc:spChg chg="mod">
          <ac:chgData name="Guest User" userId="" providerId="Windows Live" clId="Web-{DE5D05FB-A64D-415B-9F63-A9095303AC42}" dt="2023-10-25T23:51:14.423" v="50" actId="20577"/>
          <ac:spMkLst>
            <pc:docMk/>
            <pc:sldMk cId="89411773" sldId="279"/>
            <ac:spMk id="13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6665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655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3655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2138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7008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9592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2170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3406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973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8156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3" descr="titl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635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23" descr="titl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body copy">
  <p:cSld name="Title with body cop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/>
        </p:nvSpPr>
        <p:spPr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Headline Lorem Ipsum</a:t>
            </a:r>
            <a:br>
              <a:rPr lang="en-US" sz="3600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lang="en-US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3600">
              <a:solidFill>
                <a:srgbClr val="C1203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Google Shape;25;p15"/>
          <p:cNvSpPr txBox="1"/>
          <p:nvPr/>
        </p:nvSpPr>
        <p:spPr>
          <a:xfrm>
            <a:off x="457200" y="1600200"/>
            <a:ext cx="82296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Body content.</a:t>
            </a:r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457200" y="4406900"/>
            <a:ext cx="8229600" cy="1304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457200" y="2906713"/>
            <a:ext cx="8229600" cy="143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>
            <a:spLocks noGrp="1"/>
          </p:cNvSpPr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1"/>
          </p:nvPr>
        </p:nvSpPr>
        <p:spPr>
          <a:xfrm>
            <a:off x="3575050" y="762000"/>
            <a:ext cx="5111750" cy="536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>
            <a:spLocks noGrp="1"/>
          </p:cNvSpPr>
          <p:nvPr>
            <p:ph type="pic" idx="2"/>
          </p:nvPr>
        </p:nvSpPr>
        <p:spPr>
          <a:xfrm>
            <a:off x="1792288" y="838199"/>
            <a:ext cx="5486400" cy="388937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15" name="Google Shape;15;p13" descr="red_neu_logo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57200" y="274638"/>
            <a:ext cx="2743200" cy="2587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13"/>
          <p:cNvCxnSpPr/>
          <p:nvPr/>
        </p:nvCxnSpPr>
        <p:spPr>
          <a:xfrm>
            <a:off x="457200" y="609600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boaamponsem.a@northeastern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" descr="Image result for neu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685800"/>
            <a:ext cx="1995855" cy="199585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"/>
          <p:cNvSpPr txBox="1">
            <a:spLocks noGrp="1"/>
          </p:cNvSpPr>
          <p:nvPr>
            <p:ph type="ctrTitle"/>
          </p:nvPr>
        </p:nvSpPr>
        <p:spPr>
          <a:xfrm>
            <a:off x="457200" y="2271944"/>
            <a:ext cx="8153400" cy="260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</a:rPr>
              <a:t>ITC 6000 </a:t>
            </a:r>
            <a:br>
              <a:rPr lang="en-US" sz="4000" b="1"/>
            </a:br>
            <a:r>
              <a:rPr lang="en-US" sz="4000" b="1">
                <a:solidFill>
                  <a:schemeClr val="dk1"/>
                </a:solidFill>
              </a:rPr>
              <a:t>Database Management Systems</a:t>
            </a:r>
            <a:br>
              <a:rPr lang="en-US" sz="4000" b="1"/>
            </a:br>
            <a:r>
              <a:rPr lang="en-US" sz="4000" b="1">
                <a:solidFill>
                  <a:schemeClr val="dk1"/>
                </a:solidFill>
              </a:rPr>
              <a:t>Final Project Presentation</a:t>
            </a:r>
            <a:br>
              <a:rPr lang="en-US" sz="4000" b="1"/>
            </a:br>
            <a:r>
              <a:rPr lang="en-US" sz="4000" b="1">
                <a:solidFill>
                  <a:schemeClr val="dk1"/>
                </a:solidFill>
              </a:rPr>
              <a:t>Year Term 1/A</a:t>
            </a:r>
            <a:br>
              <a:rPr lang="en-US" sz="4000" b="1"/>
            </a:br>
            <a:r>
              <a:rPr lang="en-US" sz="4000" b="1">
                <a:solidFill>
                  <a:schemeClr val="dk1"/>
                </a:solidFill>
              </a:rPr>
              <a:t>Online Furniture Marketplace</a:t>
            </a:r>
            <a:br>
              <a:rPr lang="en-US" sz="4000" b="1"/>
            </a:br>
            <a:endParaRPr sz="4000">
              <a:solidFill>
                <a:schemeClr val="dk1"/>
              </a:solidFill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1104900" y="53340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GB"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Amma A. Boa-</a:t>
            </a:r>
            <a:r>
              <a:rPr lang="en-GB" sz="2400" b="0" i="0" u="none" strike="noStrike" cap="none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Amponse</a:t>
            </a:r>
            <a:r>
              <a:rPr lang="en-GB" sz="240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lang="en-GB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Laura </a:t>
            </a:r>
            <a:r>
              <a:rPr lang="en-GB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U. </a:t>
            </a:r>
            <a:r>
              <a:rPr lang="en-GB" sz="240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Onajite</a:t>
            </a:r>
            <a:endParaRPr lang="en-GB" err="1">
              <a:solidFill>
                <a:schemeClr val="dk1"/>
              </a:solidFill>
            </a:endParaRPr>
          </a:p>
          <a:p>
            <a:pPr algn="ctr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</a:t>
            </a:r>
            <a:r>
              <a:rPr lang="en-US"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oaamponsem.a@northeastern.edu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endParaRPr lang="en-US" sz="2400">
              <a:solidFill>
                <a:schemeClr val="dk1"/>
              </a:solidFill>
              <a:latin typeface="Helvetica Neue"/>
              <a:ea typeface="Helvetica Neue"/>
            </a:endParaRPr>
          </a:p>
          <a:p>
            <a:pPr marL="0" marR="0" lvl="0" indent="0" algn="ctr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Helvetica Neue"/>
              </a:rPr>
              <a:t>onajite.l@northeastern.edu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>
            <a:spLocks noGrp="1"/>
          </p:cNvSpPr>
          <p:nvPr>
            <p:ph type="body" idx="1"/>
          </p:nvPr>
        </p:nvSpPr>
        <p:spPr>
          <a:xfrm>
            <a:off x="457200" y="1050985"/>
            <a:ext cx="85344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2400"/>
            </a:pPr>
            <a:r>
              <a:rPr lang="en-US" sz="2400"/>
              <a:t>Find a living room furniture that was sold between 20 and 50 </a:t>
            </a:r>
            <a:r>
              <a:rPr lang="en-US" sz="2400" err="1"/>
              <a:t>usd</a:t>
            </a:r>
            <a:r>
              <a:rPr lang="en-US" sz="2400"/>
              <a:t> and has 3-star ratings and below in </a:t>
            </a:r>
            <a:r>
              <a:rPr lang="en-US" sz="2400" err="1"/>
              <a:t>accessibilty</a:t>
            </a:r>
            <a:endParaRPr lang="en-US"/>
          </a:p>
          <a:p>
            <a:pPr marL="114300" indent="0">
              <a:buSzPts val="2400"/>
              <a:buNone/>
            </a:pPr>
            <a:endParaRPr lang="en-US" sz="2000"/>
          </a:p>
          <a:p>
            <a:pPr marL="0" indent="0">
              <a:spcBef>
                <a:spcPts val="480"/>
              </a:spcBef>
              <a:buSzPts val="2400"/>
              <a:buNone/>
            </a:pPr>
            <a:endParaRPr lang="en-US" sz="2000"/>
          </a:p>
        </p:txBody>
      </p:sp>
      <p:sp>
        <p:nvSpPr>
          <p:cNvPr id="132" name="Google Shape;132;p9"/>
          <p:cNvSpPr txBox="1">
            <a:spLocks noGrp="1"/>
          </p:cNvSpPr>
          <p:nvPr>
            <p:ph type="ctrTitle"/>
          </p:nvPr>
        </p:nvSpPr>
        <p:spPr>
          <a:xfrm>
            <a:off x="457200" y="5219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Examples</a:t>
            </a:r>
            <a:endParaRPr/>
          </a:p>
        </p:txBody>
      </p:sp>
      <p:pic>
        <p:nvPicPr>
          <p:cNvPr id="3" name="Picture 2" descr="A screenshot of a white box with black text&#10;&#10;Description automatically generated">
            <a:extLst>
              <a:ext uri="{FF2B5EF4-FFF2-40B4-BE49-F238E27FC236}">
                <a16:creationId xmlns:a16="http://schemas.microsoft.com/office/drawing/2014/main" id="{E5231492-6FDF-ED62-7076-0F2EC79F2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755" y="5521591"/>
            <a:ext cx="9187131" cy="1249460"/>
          </a:xfrm>
          <a:prstGeom prst="rect">
            <a:avLst/>
          </a:prstGeom>
        </p:spPr>
      </p:pic>
      <p:pic>
        <p:nvPicPr>
          <p:cNvPr id="4" name="Picture 3" descr="A computer code with text&#10;&#10;Description automatically generated">
            <a:extLst>
              <a:ext uri="{FF2B5EF4-FFF2-40B4-BE49-F238E27FC236}">
                <a16:creationId xmlns:a16="http://schemas.microsoft.com/office/drawing/2014/main" id="{A1603874-6B06-C7DA-852F-B71679057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77" y="2186994"/>
            <a:ext cx="8525773" cy="246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61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>
            <a:spLocks noGrp="1"/>
          </p:cNvSpPr>
          <p:nvPr>
            <p:ph type="body" idx="1"/>
          </p:nvPr>
        </p:nvSpPr>
        <p:spPr>
          <a:xfrm>
            <a:off x="457200" y="1151627"/>
            <a:ext cx="85344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2400"/>
            </a:pPr>
            <a:r>
              <a:rPr lang="en-US" sz="2400"/>
              <a:t>Find the name of the person who made a comment with the word "good" in it on a product and the date he/she commented.</a:t>
            </a:r>
            <a:endParaRPr lang="en-US"/>
          </a:p>
          <a:p>
            <a:pPr marL="114300" indent="0">
              <a:buSzPts val="2400"/>
              <a:buNone/>
            </a:pPr>
            <a:endParaRPr lang="en-US" sz="2000"/>
          </a:p>
          <a:p>
            <a:pPr marL="0" indent="0">
              <a:spcBef>
                <a:spcPts val="480"/>
              </a:spcBef>
              <a:buSzPts val="2400"/>
              <a:buNone/>
            </a:pPr>
            <a:endParaRPr lang="en-US" sz="2000"/>
          </a:p>
        </p:txBody>
      </p:sp>
      <p:sp>
        <p:nvSpPr>
          <p:cNvPr id="132" name="Google Shape;132;p9"/>
          <p:cNvSpPr txBox="1">
            <a:spLocks noGrp="1"/>
          </p:cNvSpPr>
          <p:nvPr>
            <p:ph type="ctrTitle"/>
          </p:nvPr>
        </p:nvSpPr>
        <p:spPr>
          <a:xfrm>
            <a:off x="457200" y="565032"/>
            <a:ext cx="8229600" cy="704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Examples</a:t>
            </a:r>
            <a:endParaRPr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F2F87462-2CBA-A024-47B1-8CD60A600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32137"/>
            <a:ext cx="9144000" cy="1527726"/>
          </a:xfrm>
          <a:prstGeom prst="rect">
            <a:avLst/>
          </a:prstGeom>
        </p:spPr>
      </p:pic>
      <p:pic>
        <p:nvPicPr>
          <p:cNvPr id="3" name="Picture 2" descr="A computer code with text&#10;&#10;Description automatically generated">
            <a:extLst>
              <a:ext uri="{FF2B5EF4-FFF2-40B4-BE49-F238E27FC236}">
                <a16:creationId xmlns:a16="http://schemas.microsoft.com/office/drawing/2014/main" id="{86BF1A76-A7C0-CE4F-0AE2-AFEDC9377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06" y="2503458"/>
            <a:ext cx="6944803" cy="248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89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>
            <a:spLocks noGrp="1"/>
          </p:cNvSpPr>
          <p:nvPr>
            <p:ph type="body" idx="1"/>
          </p:nvPr>
        </p:nvSpPr>
        <p:spPr>
          <a:xfrm>
            <a:off x="457200" y="1194758"/>
            <a:ext cx="85344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2400"/>
            </a:pPr>
            <a:r>
              <a:rPr lang="en-US" sz="2400"/>
              <a:t>Find the furniture product, its cost of delivery and the name of the person who received his/her product in Boston</a:t>
            </a:r>
            <a:endParaRPr lang="en-US"/>
          </a:p>
          <a:p>
            <a:pPr marL="0" indent="0">
              <a:spcBef>
                <a:spcPts val="480"/>
              </a:spcBef>
              <a:buSzPts val="2400"/>
              <a:buNone/>
            </a:pPr>
            <a:endParaRPr lang="en-US" sz="2000"/>
          </a:p>
        </p:txBody>
      </p:sp>
      <p:sp>
        <p:nvSpPr>
          <p:cNvPr id="132" name="Google Shape;132;p9"/>
          <p:cNvSpPr txBox="1">
            <a:spLocks noGrp="1"/>
          </p:cNvSpPr>
          <p:nvPr>
            <p:ph type="ctrTitle"/>
          </p:nvPr>
        </p:nvSpPr>
        <p:spPr>
          <a:xfrm>
            <a:off x="457200" y="593787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Examples</a:t>
            </a:r>
            <a:endParaRPr/>
          </a:p>
        </p:txBody>
      </p:sp>
      <p:pic>
        <p:nvPicPr>
          <p:cNvPr id="2" name="Picture 1" descr="A screenshot of a box&#10;&#10;Description automatically generated">
            <a:extLst>
              <a:ext uri="{FF2B5EF4-FFF2-40B4-BE49-F238E27FC236}">
                <a16:creationId xmlns:a16="http://schemas.microsoft.com/office/drawing/2014/main" id="{9B7B6C42-28A7-77B7-0270-5A85DF475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377" y="5328115"/>
            <a:ext cx="9158378" cy="1563289"/>
          </a:xfrm>
          <a:prstGeom prst="rect">
            <a:avLst/>
          </a:prstGeom>
        </p:spPr>
      </p:pic>
      <p:pic>
        <p:nvPicPr>
          <p:cNvPr id="3" name="Picture 2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B1FAF872-15F4-A9C6-6E2D-47937583F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355" y="2220673"/>
            <a:ext cx="7105290" cy="230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41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>
            <a:spLocks noGrp="1"/>
          </p:cNvSpPr>
          <p:nvPr>
            <p:ph type="body" idx="1"/>
          </p:nvPr>
        </p:nvSpPr>
        <p:spPr>
          <a:xfrm>
            <a:off x="457200" y="1194758"/>
            <a:ext cx="85344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 b="1"/>
              <a:t>Users</a:t>
            </a:r>
            <a:endParaRPr lang="en-GB" sz="1000" b="1"/>
          </a:p>
          <a:p>
            <a:pPr marL="742950" lvl="1" indent="-285750">
              <a:spcBef>
                <a:spcPts val="400"/>
              </a:spcBef>
              <a:buSzPts val="2000"/>
            </a:pPr>
            <a:r>
              <a:rPr lang="en-GB" sz="2000"/>
              <a:t># of favourites, # of shares, # of comments, # of ratings</a:t>
            </a:r>
          </a:p>
          <a:p>
            <a:pPr marL="742950" lvl="1" indent="-285750">
              <a:spcBef>
                <a:spcPts val="400"/>
              </a:spcBef>
              <a:buSzPts val="2000"/>
            </a:pPr>
            <a:endParaRPr lang="en-GB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 b="1"/>
              <a:t>Distributors</a:t>
            </a:r>
            <a:endParaRPr lang="en-GB" b="1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GB" sz="2000"/>
              <a:t>“Views”, % Clicks on item, “Listings”, % Clicks on website link</a:t>
            </a: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endParaRPr lang="en-GB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 b="1"/>
              <a:t>Administrators</a:t>
            </a:r>
            <a:endParaRPr lang="en-GB" b="1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GB" sz="2000"/>
              <a:t>Total # of users</a:t>
            </a:r>
            <a:endParaRPr lang="en-GB"/>
          </a:p>
          <a:p>
            <a:pPr marL="742950" lvl="1" indent="-285750">
              <a:spcBef>
                <a:spcPts val="400"/>
              </a:spcBef>
              <a:buSzPts val="2000"/>
            </a:pPr>
            <a:r>
              <a:rPr lang="en-GB" sz="2000"/>
              <a:t>Total # of distributors</a:t>
            </a: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GB" sz="2000"/>
              <a:t>% of Users with activity in the past 7 days</a:t>
            </a:r>
            <a:endParaRPr lang="en-GB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GB" sz="2000"/>
              <a:t>Most active distributors uploading Furniture pieces</a:t>
            </a:r>
            <a:endParaRPr lang="en-GB"/>
          </a:p>
          <a:p>
            <a:pPr marL="0" indent="0">
              <a:spcBef>
                <a:spcPts val="480"/>
              </a:spcBef>
              <a:buSzPts val="2400"/>
              <a:buNone/>
            </a:pPr>
            <a:endParaRPr lang="en-US" sz="2000"/>
          </a:p>
        </p:txBody>
      </p:sp>
      <p:sp>
        <p:nvSpPr>
          <p:cNvPr id="132" name="Google Shape;132;p9"/>
          <p:cNvSpPr txBox="1">
            <a:spLocks noGrp="1"/>
          </p:cNvSpPr>
          <p:nvPr>
            <p:ph type="ctrTitle"/>
          </p:nvPr>
        </p:nvSpPr>
        <p:spPr>
          <a:xfrm>
            <a:off x="457200" y="593787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Metrics and Analytics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14612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>
            <a:spLocks noGrp="1"/>
          </p:cNvSpPr>
          <p:nvPr>
            <p:ph type="body" idx="1"/>
          </p:nvPr>
        </p:nvSpPr>
        <p:spPr>
          <a:xfrm>
            <a:off x="457200" y="1194758"/>
            <a:ext cx="85344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Our user's information details and data on furniture will be securely stored on a server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Follow the guidelines and policies of data security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Higher security and access control on certain vital and confidential data will only be accessed by the two Administrators and authorized personnels approved by the Administrators</a:t>
            </a:r>
          </a:p>
          <a:p>
            <a:pPr marL="342900">
              <a:spcBef>
                <a:spcPts val="480"/>
              </a:spcBef>
              <a:buSzPts val="2400"/>
            </a:pPr>
            <a:r>
              <a:rPr lang="en-GB" sz="2400" b="1"/>
              <a:t>Disclaimer: </a:t>
            </a:r>
            <a:r>
              <a:rPr lang="en-GB" sz="2400"/>
              <a:t>We will put a disclaimer that no payment should be made online prior to a physical inspection of the product to prevent users from being scammed.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GB"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GB"/>
          </a:p>
          <a:p>
            <a:pPr marL="0" indent="0">
              <a:spcBef>
                <a:spcPts val="480"/>
              </a:spcBef>
              <a:buSzPts val="2400"/>
              <a:buNone/>
            </a:pPr>
            <a:endParaRPr lang="en-US" sz="2000"/>
          </a:p>
        </p:txBody>
      </p:sp>
      <p:sp>
        <p:nvSpPr>
          <p:cNvPr id="132" name="Google Shape;132;p9"/>
          <p:cNvSpPr txBox="1">
            <a:spLocks noGrp="1"/>
          </p:cNvSpPr>
          <p:nvPr>
            <p:ph type="ctrTitle"/>
          </p:nvPr>
        </p:nvSpPr>
        <p:spPr>
          <a:xfrm>
            <a:off x="457200" y="593787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 and Privacy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411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>
            <a:spLocks noGrp="1"/>
          </p:cNvSpPr>
          <p:nvPr>
            <p:ph type="body" idx="1"/>
          </p:nvPr>
        </p:nvSpPr>
        <p:spPr>
          <a:xfrm>
            <a:off x="457200" y="1194758"/>
            <a:ext cx="85344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GB"/>
          </a:p>
          <a:p>
            <a:pPr marL="342900">
              <a:spcBef>
                <a:spcPts val="480"/>
              </a:spcBef>
              <a:buSzPts val="2400"/>
            </a:pPr>
            <a:r>
              <a:rPr lang="en-GB"/>
              <a:t>Communication with team members to bring ideas to life</a:t>
            </a:r>
          </a:p>
          <a:p>
            <a:pPr marL="342900">
              <a:spcBef>
                <a:spcPts val="480"/>
              </a:spcBef>
              <a:buSzPts val="2400"/>
            </a:pPr>
            <a:r>
              <a:rPr lang="en-GB"/>
              <a:t>Creating and gathering data</a:t>
            </a:r>
          </a:p>
          <a:p>
            <a:pPr marL="342900">
              <a:spcBef>
                <a:spcPts val="480"/>
              </a:spcBef>
              <a:buSzPts val="2400"/>
            </a:pPr>
            <a:r>
              <a:rPr lang="en-GB"/>
              <a:t>Creating database</a:t>
            </a:r>
          </a:p>
          <a:p>
            <a:pPr marL="342900">
              <a:spcBef>
                <a:spcPts val="480"/>
              </a:spcBef>
              <a:buSzPts val="2400"/>
            </a:pPr>
            <a:r>
              <a:rPr lang="en-GB"/>
              <a:t>Learning SQL commands</a:t>
            </a:r>
          </a:p>
          <a:p>
            <a:pPr marL="342900">
              <a:spcBef>
                <a:spcPts val="480"/>
              </a:spcBef>
              <a:buSzPts val="2400"/>
            </a:pPr>
            <a:r>
              <a:rPr lang="en-GB"/>
              <a:t>Building a database architecture</a:t>
            </a:r>
          </a:p>
          <a:p>
            <a:pPr marL="0" indent="0">
              <a:spcBef>
                <a:spcPts val="480"/>
              </a:spcBef>
              <a:buSzPts val="2400"/>
              <a:buNone/>
            </a:pPr>
            <a:endParaRPr lang="en-GB"/>
          </a:p>
          <a:p>
            <a:pPr marL="0" indent="0">
              <a:spcBef>
                <a:spcPts val="480"/>
              </a:spcBef>
              <a:buSzPts val="2400"/>
              <a:buNone/>
            </a:pPr>
            <a:endParaRPr lang="en-GB"/>
          </a:p>
          <a:p>
            <a:pPr marL="342900">
              <a:spcBef>
                <a:spcPts val="480"/>
              </a:spcBef>
              <a:buSzPts val="2400"/>
            </a:pPr>
            <a:endParaRPr lang="en-GB"/>
          </a:p>
          <a:p>
            <a:pPr marL="0" indent="0">
              <a:spcBef>
                <a:spcPts val="480"/>
              </a:spcBef>
              <a:buSzPts val="2400"/>
              <a:buNone/>
            </a:pPr>
            <a:endParaRPr lang="en-GB"/>
          </a:p>
          <a:p>
            <a:pPr marL="0" indent="0">
              <a:spcBef>
                <a:spcPts val="480"/>
              </a:spcBef>
              <a:buSzPts val="2400"/>
              <a:buNone/>
            </a:pPr>
            <a:endParaRPr lang="en-US" sz="2000"/>
          </a:p>
        </p:txBody>
      </p:sp>
      <p:sp>
        <p:nvSpPr>
          <p:cNvPr id="132" name="Google Shape;132;p9"/>
          <p:cNvSpPr txBox="1">
            <a:spLocks noGrp="1"/>
          </p:cNvSpPr>
          <p:nvPr>
            <p:ph type="ctrTitle"/>
          </p:nvPr>
        </p:nvSpPr>
        <p:spPr>
          <a:xfrm>
            <a:off x="457200" y="593787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3942003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772400" cy="167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150" name="Google Shape;150;p12"/>
          <p:cNvSpPr txBox="1">
            <a:spLocks noGrp="1"/>
          </p:cNvSpPr>
          <p:nvPr>
            <p:ph type="ctrTitle"/>
          </p:nvPr>
        </p:nvSpPr>
        <p:spPr>
          <a:xfrm>
            <a:off x="399691" y="3052314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Thank you</a:t>
            </a:r>
            <a:endParaRPr lang="en-G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/>
              <a:t>Project Overview </a:t>
            </a:r>
            <a:endParaRPr lang="en-GH"/>
          </a:p>
          <a:p>
            <a:pPr marL="342900">
              <a:spcBef>
                <a:spcPts val="640"/>
              </a:spcBef>
              <a:buSzPts val="3200"/>
            </a:pPr>
            <a:r>
              <a:rPr lang="en-US"/>
              <a:t>User Personas </a:t>
            </a:r>
          </a:p>
          <a:p>
            <a:pPr marL="342900">
              <a:spcBef>
                <a:spcPts val="640"/>
              </a:spcBef>
              <a:buSzPts val="3200"/>
            </a:pPr>
            <a:r>
              <a:rPr lang="en-US"/>
              <a:t>Business Rules </a:t>
            </a:r>
            <a:endParaRPr/>
          </a:p>
          <a:p>
            <a:pPr marL="342900">
              <a:spcBef>
                <a:spcPts val="640"/>
              </a:spcBef>
              <a:buSzPts val="3200"/>
            </a:pPr>
            <a:r>
              <a:rPr lang="en-US"/>
              <a:t>ER Diagram </a:t>
            </a:r>
          </a:p>
          <a:p>
            <a:pPr marL="342900">
              <a:spcBef>
                <a:spcPts val="640"/>
              </a:spcBef>
              <a:buSzPts val="3200"/>
            </a:pPr>
            <a:r>
              <a:rPr lang="en-US"/>
              <a:t>Solution Architecture and Hosting Model</a:t>
            </a:r>
            <a:endParaRPr lang="en-GH"/>
          </a:p>
          <a:p>
            <a:pPr marL="342900">
              <a:spcBef>
                <a:spcPts val="640"/>
              </a:spcBef>
              <a:buSzPts val="3200"/>
            </a:pPr>
            <a:r>
              <a:rPr lang="en-US"/>
              <a:t>Major SQL examples </a:t>
            </a:r>
            <a:endParaRPr lang="en-GH"/>
          </a:p>
          <a:p>
            <a:pPr marL="342900">
              <a:spcBef>
                <a:spcPts val="640"/>
              </a:spcBef>
              <a:buSzPts val="3200"/>
            </a:pPr>
            <a:r>
              <a:rPr lang="en-US"/>
              <a:t>Metrics </a:t>
            </a:r>
            <a:r>
              <a:rPr lang="en-US">
                <a:solidFill>
                  <a:srgbClr val="000000"/>
                </a:solidFill>
              </a:rPr>
              <a:t>and Analytics</a:t>
            </a:r>
          </a:p>
          <a:p>
            <a:pPr marL="342900">
              <a:spcBef>
                <a:spcPts val="640"/>
              </a:spcBef>
              <a:buSzPts val="3200"/>
            </a:pPr>
            <a:r>
              <a:rPr lang="en-US"/>
              <a:t>Security &amp; Privacy </a:t>
            </a:r>
          </a:p>
          <a:p>
            <a:pPr marL="342900">
              <a:spcBef>
                <a:spcPts val="640"/>
              </a:spcBef>
              <a:buSzPts val="3200"/>
            </a:pPr>
            <a:r>
              <a:rPr lang="en-US"/>
              <a:t>Lessons learned</a:t>
            </a:r>
            <a:endParaRPr/>
          </a:p>
        </p:txBody>
      </p:sp>
      <p:sp>
        <p:nvSpPr>
          <p:cNvPr id="89" name="Google Shape;89;p2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body" idx="1"/>
          </p:nvPr>
        </p:nvSpPr>
        <p:spPr>
          <a:xfrm>
            <a:off x="457200" y="1364411"/>
            <a:ext cx="8229600" cy="509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/>
              <a:t>Online Second-Hand Furniture Marketplace website Project </a:t>
            </a:r>
            <a:endParaRPr/>
          </a:p>
          <a:p>
            <a:pPr marL="342900">
              <a:spcBef>
                <a:spcPts val="640"/>
              </a:spcBef>
              <a:buSzPts val="3200"/>
            </a:pPr>
            <a:r>
              <a:rPr lang="en-US">
                <a:cs typeface="Times New Roman"/>
              </a:rPr>
              <a:t>Initiates the solution to the challenges of online furniture shoppers</a:t>
            </a:r>
            <a:endParaRPr lang="en-US"/>
          </a:p>
          <a:p>
            <a:pPr marL="342900">
              <a:spcBef>
                <a:spcPts val="640"/>
              </a:spcBef>
              <a:buSzPts val="3200"/>
            </a:pPr>
            <a:r>
              <a:rPr lang="en-US">
                <a:cs typeface="Times New Roman"/>
              </a:rPr>
              <a:t>Make the right decisions on budget-friendly purchasing </a:t>
            </a:r>
          </a:p>
          <a:p>
            <a:pPr marL="342900">
              <a:spcBef>
                <a:spcPts val="640"/>
              </a:spcBef>
              <a:buSzPts val="3200"/>
            </a:pPr>
            <a:r>
              <a:rPr lang="en-US">
                <a:cs typeface="Times New Roman"/>
              </a:rPr>
              <a:t>High quality yet affordable furniture products</a:t>
            </a:r>
          </a:p>
          <a:p>
            <a:pPr marL="342900">
              <a:spcBef>
                <a:spcPts val="640"/>
              </a:spcBef>
              <a:buSzPts val="3200"/>
            </a:pPr>
            <a:r>
              <a:rPr lang="en-US">
                <a:cs typeface="Times New Roman"/>
              </a:rPr>
              <a:t>Factors such as budget considerations, standard type, material, quality and sizes</a:t>
            </a:r>
          </a:p>
        </p:txBody>
      </p:sp>
      <p:sp>
        <p:nvSpPr>
          <p:cNvPr id="102" name="Google Shape;102;p4"/>
          <p:cNvSpPr txBox="1">
            <a:spLocks noGrp="1"/>
          </p:cNvSpPr>
          <p:nvPr>
            <p:ph type="ctrTitle"/>
          </p:nvPr>
        </p:nvSpPr>
        <p:spPr>
          <a:xfrm>
            <a:off x="465730" y="662989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Overview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body" idx="1"/>
          </p:nvPr>
        </p:nvSpPr>
        <p:spPr>
          <a:xfrm>
            <a:off x="457200" y="1508185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GB" sz="2800">
                <a:cs typeface="Times New Roman"/>
              </a:rPr>
              <a:t>Build a community for fellow furniture enthusiasts and regular users</a:t>
            </a:r>
            <a:endParaRPr lang="en-US" sz="2800">
              <a:cs typeface="Times New Roman"/>
            </a:endParaRPr>
          </a:p>
          <a:p>
            <a:pPr marL="342900">
              <a:spcBef>
                <a:spcPts val="0"/>
              </a:spcBef>
              <a:buSzPts val="3200"/>
            </a:pPr>
            <a:r>
              <a:rPr lang="en-GB" sz="2800">
                <a:cs typeface="Times New Roman"/>
              </a:rPr>
              <a:t>Choose furniture pieces or sets for their ideal uses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GB">
              <a:cs typeface="Times New Roman"/>
            </a:endParaRPr>
          </a:p>
        </p:txBody>
      </p:sp>
      <p:sp>
        <p:nvSpPr>
          <p:cNvPr id="102" name="Google Shape;102;p4"/>
          <p:cNvSpPr txBox="1">
            <a:spLocks noGrp="1"/>
          </p:cNvSpPr>
          <p:nvPr>
            <p:ph type="ctrTitle"/>
          </p:nvPr>
        </p:nvSpPr>
        <p:spPr>
          <a:xfrm>
            <a:off x="457200" y="665672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Project Overview</a:t>
            </a:r>
            <a:endParaRPr/>
          </a:p>
        </p:txBody>
      </p:sp>
      <p:pic>
        <p:nvPicPr>
          <p:cNvPr id="2" name="Picture 1" descr="A logo for a furniture store&#10;&#10;Description automatically generated">
            <a:extLst>
              <a:ext uri="{FF2B5EF4-FFF2-40B4-BE49-F238E27FC236}">
                <a16:creationId xmlns:a16="http://schemas.microsoft.com/office/drawing/2014/main" id="{7958BB82-E72E-6386-7E21-8C14C9454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713" y="3197525"/>
            <a:ext cx="3640347" cy="365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2400"/>
            </a:pPr>
            <a:r>
              <a:rPr lang="en-US" sz="2400"/>
              <a:t>Budget Shoppers</a:t>
            </a:r>
            <a:endParaRPr lang="en-US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Potentially millions of users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As a User, I want to:</a:t>
            </a:r>
            <a:endParaRPr/>
          </a:p>
          <a:p>
            <a:pPr marL="1143000" lvl="2" indent="-228600">
              <a:spcBef>
                <a:spcPts val="320"/>
              </a:spcBef>
              <a:buSzPts val="1600"/>
            </a:pPr>
            <a:r>
              <a:rPr lang="en-US" sz="1600"/>
              <a:t>Buy second-hand Furniture pieces</a:t>
            </a:r>
            <a:endParaRPr/>
          </a:p>
          <a:p>
            <a:pPr marL="1143000" lvl="2" indent="-228600">
              <a:spcBef>
                <a:spcPts val="320"/>
              </a:spcBef>
              <a:buSzPts val="1600"/>
            </a:pPr>
            <a:r>
              <a:rPr lang="en-US" sz="1600"/>
              <a:t>Review bought furniture products (i.e., rate or comment)</a:t>
            </a:r>
            <a:endParaRPr/>
          </a:p>
          <a:p>
            <a:pPr marL="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Distributors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Potentially thousands of distributors</a:t>
            </a:r>
            <a:endParaRPr/>
          </a:p>
          <a:p>
            <a:pPr marL="742950" lvl="1" indent="-285750">
              <a:spcBef>
                <a:spcPts val="400"/>
              </a:spcBef>
              <a:buSzPts val="2000"/>
            </a:pPr>
            <a:r>
              <a:rPr lang="en-US" sz="2000"/>
              <a:t>As a distributor on the platform, I want to:</a:t>
            </a:r>
            <a:endParaRPr/>
          </a:p>
          <a:p>
            <a:pPr marL="1143000" lvl="2" indent="-228600">
              <a:spcBef>
                <a:spcPts val="320"/>
              </a:spcBef>
              <a:buSzPts val="1600"/>
            </a:pPr>
            <a:r>
              <a:rPr lang="en-US" sz="1600"/>
              <a:t>Sell second-hand furniture pieces</a:t>
            </a:r>
          </a:p>
          <a:p>
            <a:pPr marL="1143000" lvl="2" indent="-228600">
              <a:spcBef>
                <a:spcPts val="320"/>
              </a:spcBef>
              <a:buSzPts val="1600"/>
            </a:pPr>
            <a:r>
              <a:rPr lang="en-US" sz="1600"/>
              <a:t>Target my ads to specific users on the platform</a:t>
            </a:r>
            <a:endParaRPr/>
          </a:p>
          <a:p>
            <a:pPr marL="1143000" lvl="2" indent="-228600">
              <a:spcBef>
                <a:spcPts val="320"/>
              </a:spcBef>
              <a:buSzPts val="1600"/>
            </a:pPr>
            <a:r>
              <a:rPr lang="en-US" sz="1600"/>
              <a:t>Know which users like or dislike my furniture through reviews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Website Administrators</a:t>
            </a:r>
            <a:endParaRPr/>
          </a:p>
          <a:p>
            <a:pPr marL="742950" lvl="1" indent="-285750">
              <a:spcBef>
                <a:spcPts val="400"/>
              </a:spcBef>
              <a:buSzPts val="2000"/>
            </a:pPr>
            <a:r>
              <a:rPr lang="en-US" sz="2000"/>
              <a:t>Two back-end Admins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Need to investigate and ‘ban’ bad users</a:t>
            </a:r>
            <a:endParaRPr/>
          </a:p>
          <a:p>
            <a:pPr marL="742950" lvl="1" indent="-285750">
              <a:spcBef>
                <a:spcPts val="400"/>
              </a:spcBef>
              <a:buSzPts val="2000"/>
            </a:pPr>
            <a:r>
              <a:rPr lang="en-US" sz="2000"/>
              <a:t>Need to handle the administration of the website</a:t>
            </a:r>
            <a:endParaRPr/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114" name="Google Shape;114;p6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Personas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>
            <a:spLocks noGrp="1"/>
          </p:cNvSpPr>
          <p:nvPr>
            <p:ph type="body" idx="1"/>
          </p:nvPr>
        </p:nvSpPr>
        <p:spPr>
          <a:xfrm>
            <a:off x="457200" y="1605951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2400"/>
              <a:buNone/>
            </a:pPr>
            <a:r>
              <a:rPr lang="en-US" sz="2400">
                <a:cs typeface="Times New Roman"/>
              </a:rPr>
              <a:t>They are:</a:t>
            </a:r>
          </a:p>
          <a:p>
            <a:pPr marL="342900">
              <a:spcBef>
                <a:spcPts val="0"/>
              </a:spcBef>
              <a:buSzPts val="2400"/>
            </a:pPr>
            <a:r>
              <a:rPr lang="en-US" sz="2400">
                <a:cs typeface="Times New Roman"/>
              </a:rPr>
              <a:t>a USER could ORDER one or many FURNITURE pieces</a:t>
            </a:r>
          </a:p>
          <a:p>
            <a:pPr marL="342900">
              <a:spcBef>
                <a:spcPts val="0"/>
              </a:spcBef>
              <a:buSzPts val="2400"/>
            </a:pPr>
            <a:r>
              <a:rPr lang="en-US" sz="2400">
                <a:cs typeface="Times New Roman"/>
              </a:rPr>
              <a:t>a USER could RATE many FURNITURE pieces </a:t>
            </a:r>
            <a:endParaRPr lang="en-US"/>
          </a:p>
          <a:p>
            <a:pPr marL="342900">
              <a:spcBef>
                <a:spcPts val="0"/>
              </a:spcBef>
              <a:buSzPts val="2400"/>
            </a:pPr>
            <a:r>
              <a:rPr lang="en-US" sz="2400">
                <a:cs typeface="Times New Roman"/>
              </a:rPr>
              <a:t>a FURNITURE can have many RATINGS, but a USER can RATE a FURNITURE once</a:t>
            </a:r>
            <a:endParaRPr/>
          </a:p>
          <a:p>
            <a:pPr marL="342900">
              <a:spcBef>
                <a:spcPts val="0"/>
              </a:spcBef>
              <a:buSzPts val="2400"/>
            </a:pPr>
            <a:r>
              <a:rPr lang="en-US" sz="2400">
                <a:cs typeface="Times New Roman"/>
              </a:rPr>
              <a:t>a DISTRIBUTOR can SELL his/her FURNITURE pieces </a:t>
            </a:r>
          </a:p>
          <a:p>
            <a:pPr marL="342900">
              <a:spcBef>
                <a:spcPts val="0"/>
              </a:spcBef>
              <a:buSzPts val="2400"/>
            </a:pPr>
            <a:endParaRPr lang="en-US" sz="2400">
              <a:cs typeface="Times New Roman"/>
            </a:endParaRPr>
          </a:p>
          <a:p>
            <a:pPr marL="342900">
              <a:spcBef>
                <a:spcPts val="0"/>
              </a:spcBef>
              <a:buSzPts val="2400"/>
            </a:pPr>
            <a:r>
              <a:rPr lang="en-US" sz="2400">
                <a:cs typeface="Times New Roman"/>
              </a:rPr>
              <a:t>ADMINISTRATOR could disable USER comments or ban USER for misbehavior</a:t>
            </a:r>
            <a:endParaRPr/>
          </a:p>
          <a:p>
            <a:pPr marL="342900">
              <a:spcBef>
                <a:spcPts val="0"/>
              </a:spcBef>
              <a:buSzPts val="2400"/>
            </a:pPr>
            <a:r>
              <a:rPr lang="en-US" sz="2400">
                <a:cs typeface="Times New Roman"/>
              </a:rPr>
              <a:t>USER could REPORT or ISSUE a complaint to an ADMINISTRATOR about comments or other USERS</a:t>
            </a:r>
            <a:endParaRPr lang="en-US"/>
          </a:p>
          <a:p>
            <a:pPr marL="342900">
              <a:spcBef>
                <a:spcPts val="0"/>
              </a:spcBef>
              <a:buSzPts val="2400"/>
            </a:pPr>
            <a:endParaRPr lang="en-US" sz="2400"/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114" name="Google Shape;114;p6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Business Rules</a:t>
            </a:r>
          </a:p>
        </p:txBody>
      </p:sp>
    </p:spTree>
    <p:extLst>
      <p:ext uri="{BB962C8B-B14F-4D97-AF65-F5344CB8AC3E}">
        <p14:creationId xmlns:p14="http://schemas.microsoft.com/office/powerpoint/2010/main" val="4165205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ctrTitle"/>
          </p:nvPr>
        </p:nvSpPr>
        <p:spPr>
          <a:xfrm>
            <a:off x="414068" y="665672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ER Diagram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2FD5D5-BEED-7143-24BE-3F3B0574F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44" y="1137950"/>
            <a:ext cx="8180716" cy="56604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>
            <a:spLocks noGrp="1"/>
          </p:cNvSpPr>
          <p:nvPr>
            <p:ph type="body" idx="1"/>
          </p:nvPr>
        </p:nvSpPr>
        <p:spPr>
          <a:xfrm>
            <a:off x="457200" y="1194758"/>
            <a:ext cx="85344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2400"/>
              <a:buNone/>
            </a:pPr>
            <a:r>
              <a:rPr lang="en-GB" sz="2400" b="1"/>
              <a:t>Client/Server Architecture</a:t>
            </a:r>
            <a:r>
              <a:rPr lang="en-GB" sz="2400"/>
              <a:t>:</a:t>
            </a:r>
          </a:p>
          <a:p>
            <a:pPr marL="342900">
              <a:spcBef>
                <a:spcPts val="0"/>
              </a:spcBef>
              <a:buSzPts val="2400"/>
            </a:pPr>
            <a:r>
              <a:rPr lang="en-GB" sz="2200"/>
              <a:t>Client: Our platform’s user interface will include web browsers and mobile apps used by the users</a:t>
            </a:r>
          </a:p>
          <a:p>
            <a:pPr marL="342900">
              <a:spcBef>
                <a:spcPts val="0"/>
              </a:spcBef>
              <a:buSzPts val="2400"/>
            </a:pPr>
            <a:r>
              <a:rPr lang="en-GB" sz="2200"/>
              <a:t>Server: The main server will handle several functions including:</a:t>
            </a:r>
          </a:p>
          <a:p>
            <a:pPr marL="800100" lvl="1">
              <a:spcBef>
                <a:spcPts val="0"/>
              </a:spcBef>
              <a:buSzPts val="2400"/>
            </a:pPr>
            <a:r>
              <a:rPr lang="en-GB" sz="1800"/>
              <a:t>Database Management – It will operate the core database, that is, user profiles, furniture details, reviews, etc</a:t>
            </a:r>
          </a:p>
          <a:p>
            <a:pPr marL="800100" lvl="1">
              <a:spcBef>
                <a:spcPts val="0"/>
              </a:spcBef>
              <a:buSzPts val="2400"/>
            </a:pPr>
            <a:r>
              <a:rPr lang="en-GB" sz="1800"/>
              <a:t>Application Logic – Application logic will be executed by the main server. This will include the user authentication, recommendation algorithms and data analytics</a:t>
            </a:r>
          </a:p>
          <a:p>
            <a:pPr marL="800100" lvl="1">
              <a:spcBef>
                <a:spcPts val="0"/>
              </a:spcBef>
              <a:buSzPts val="2400"/>
            </a:pPr>
            <a:r>
              <a:rPr lang="en-GB" sz="1800"/>
              <a:t>Application Programming Interfaces (APIs): For communication between the user and server to be enabled, we will develop APIs for seamless data exchange</a:t>
            </a:r>
          </a:p>
          <a:p>
            <a:pPr marL="457200" lvl="1" indent="0">
              <a:spcBef>
                <a:spcPts val="0"/>
              </a:spcBef>
              <a:buSzPts val="2400"/>
              <a:buNone/>
            </a:pPr>
            <a:endParaRPr lang="en-GB" sz="1600"/>
          </a:p>
          <a:p>
            <a:pPr marL="457200" lvl="1" indent="0">
              <a:spcBef>
                <a:spcPts val="0"/>
              </a:spcBef>
              <a:buSzPts val="2400"/>
              <a:buNone/>
            </a:pPr>
            <a:r>
              <a:rPr lang="en-US" sz="2400" b="1"/>
              <a:t>Hosting Model</a:t>
            </a:r>
            <a:endParaRPr lang="en-GB" sz="2400" b="1"/>
          </a:p>
          <a:p>
            <a:pPr marL="800100" lvl="1">
              <a:spcBef>
                <a:spcPts val="0"/>
              </a:spcBef>
              <a:buSzPts val="2400"/>
            </a:pPr>
            <a:r>
              <a:rPr lang="en-GB" sz="2200"/>
              <a:t>Hosting it in the cloud is the preferred choice given the accessibility and flexibility required for our platform</a:t>
            </a:r>
          </a:p>
          <a:p>
            <a:pPr marL="457200" lvl="1" indent="0">
              <a:spcBef>
                <a:spcPts val="0"/>
              </a:spcBef>
              <a:buSzPts val="2400"/>
              <a:buNone/>
            </a:pPr>
            <a:r>
              <a:rPr lang="en-GB" sz="2200" i="1"/>
              <a:t>Storage Required</a:t>
            </a:r>
            <a:r>
              <a:rPr lang="en-GB" sz="2200"/>
              <a:t>: A few terabytes, that is, about 15-30 TB</a:t>
            </a:r>
            <a:endParaRPr lang="en-US" sz="2200"/>
          </a:p>
        </p:txBody>
      </p:sp>
      <p:sp>
        <p:nvSpPr>
          <p:cNvPr id="132" name="Google Shape;132;p9"/>
          <p:cNvSpPr txBox="1">
            <a:spLocks noGrp="1"/>
          </p:cNvSpPr>
          <p:nvPr>
            <p:ph type="ctrTitle"/>
          </p:nvPr>
        </p:nvSpPr>
        <p:spPr>
          <a:xfrm>
            <a:off x="457200" y="593787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 Architecture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840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>
            <a:spLocks noGrp="1"/>
          </p:cNvSpPr>
          <p:nvPr>
            <p:ph type="body" idx="1"/>
          </p:nvPr>
        </p:nvSpPr>
        <p:spPr>
          <a:xfrm>
            <a:off x="457200" y="1166004"/>
            <a:ext cx="85344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2400"/>
            </a:pPr>
            <a:r>
              <a:rPr lang="en-US" sz="2400"/>
              <a:t>Find the furniture product of a distributor that has ratings above 4 stars on durability  </a:t>
            </a:r>
            <a:endParaRPr lang="en-US"/>
          </a:p>
          <a:p>
            <a:pPr marL="0" indent="0">
              <a:spcBef>
                <a:spcPts val="480"/>
              </a:spcBef>
              <a:buSzPts val="2400"/>
              <a:buNone/>
            </a:pPr>
            <a:endParaRPr lang="en-US" sz="2000"/>
          </a:p>
        </p:txBody>
      </p:sp>
      <p:sp>
        <p:nvSpPr>
          <p:cNvPr id="132" name="Google Shape;132;p9"/>
          <p:cNvSpPr txBox="1">
            <a:spLocks noGrp="1"/>
          </p:cNvSpPr>
          <p:nvPr>
            <p:ph type="ctrTitle"/>
          </p:nvPr>
        </p:nvSpPr>
        <p:spPr>
          <a:xfrm>
            <a:off x="457200" y="62254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Examples</a:t>
            </a:r>
            <a:endParaRPr/>
          </a:p>
        </p:txBody>
      </p:sp>
      <p:pic>
        <p:nvPicPr>
          <p:cNvPr id="2" name="Picture 1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B192D934-5ACC-A2C9-DD6E-6EE4344FD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11632"/>
            <a:ext cx="9144001" cy="18223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48DE03-D107-630D-F8AC-EFAC46220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26" y="2405654"/>
            <a:ext cx="7893169" cy="204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61958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newNEU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704</Words>
  <Application>Microsoft Office PowerPoint</Application>
  <PresentationFormat>On-screen Show (4:3)</PresentationFormat>
  <Paragraphs>102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Helvetica Neue</vt:lpstr>
      <vt:lpstr>Arial</vt:lpstr>
      <vt:lpstr>Libre Baskerville</vt:lpstr>
      <vt:lpstr>Calibri</vt:lpstr>
      <vt:lpstr>powerpoint_newNEU</vt:lpstr>
      <vt:lpstr>ITC 6000  Database Management Systems Final Project Presentation Year Term 1/A Online Furniture Marketplace </vt:lpstr>
      <vt:lpstr>Overview</vt:lpstr>
      <vt:lpstr>Project Overview</vt:lpstr>
      <vt:lpstr>Project Overview</vt:lpstr>
      <vt:lpstr>Personas </vt:lpstr>
      <vt:lpstr>Business Rules</vt:lpstr>
      <vt:lpstr>ER Diagram</vt:lpstr>
      <vt:lpstr>Solution Architecture</vt:lpstr>
      <vt:lpstr>SQL Examples</vt:lpstr>
      <vt:lpstr>SQL Examples</vt:lpstr>
      <vt:lpstr>SQL Examples</vt:lpstr>
      <vt:lpstr>SQL Examples</vt:lpstr>
      <vt:lpstr>Metrics and Analytics</vt:lpstr>
      <vt:lpstr>Security and Privacy</vt:lpstr>
      <vt:lpstr>Lessons Learned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ITC 6000  Database Management Systems Final Project Presentation Year Term 1/1 Online Furniture Marketplace </dc:title>
  <dc:creator>m.lyons</dc:creator>
  <cp:lastModifiedBy>ammaboaamponsem@gmail.com</cp:lastModifiedBy>
  <cp:revision>1</cp:revision>
  <dcterms:created xsi:type="dcterms:W3CDTF">2010-04-13T14:21:50Z</dcterms:created>
  <dcterms:modified xsi:type="dcterms:W3CDTF">2023-10-28T00:24:02Z</dcterms:modified>
</cp:coreProperties>
</file>