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8" r:id="rId11"/>
    <p:sldId id="269" r:id="rId12"/>
    <p:sldId id="270" r:id="rId13"/>
    <p:sldId id="278" r:id="rId14"/>
    <p:sldId id="263" r:id="rId15"/>
    <p:sldId id="264" r:id="rId16"/>
    <p:sldId id="26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</p:sldIdLst>
  <p:sldSz cx="9144000" cy="5143500" type="screen16x9"/>
  <p:notesSz cx="6858000" cy="9144000"/>
  <p:embeddedFontLst>
    <p:embeddedFont>
      <p:font typeface="Nunito" panose="020B0604020202020204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B41BC"/>
    <a:srgbClr val="00FF00"/>
    <a:srgbClr val="20689F"/>
    <a:srgbClr val="043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107DB-D89C-47FF-8DF2-B30685669D80}" v="13" dt="2024-02-13T03:02:44.841"/>
    <p1510:client id="{7D206479-B8B7-4E9A-8F53-DA5C807114C2}" v="738" dt="2024-02-13T23:57:31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0214E01-CD25-4B37-B231-F795A8688909}"/>
    <pc:docChg chg="modSld">
      <pc:chgData name="Guest User" userId="" providerId="Windows Live" clId="Web-{B0214E01-CD25-4B37-B231-F795A8688909}" dt="2024-02-12T21:45:54.552" v="2" actId="1076"/>
      <pc:docMkLst>
        <pc:docMk/>
      </pc:docMkLst>
      <pc:sldChg chg="modSp">
        <pc:chgData name="Guest User" userId="" providerId="Windows Live" clId="Web-{B0214E01-CD25-4B37-B231-F795A8688909}" dt="2024-02-12T21:45:54.552" v="2" actId="1076"/>
        <pc:sldMkLst>
          <pc:docMk/>
          <pc:sldMk cId="0" sldId="262"/>
        </pc:sldMkLst>
        <pc:picChg chg="mod">
          <ac:chgData name="Guest User" userId="" providerId="Windows Live" clId="Web-{B0214E01-CD25-4B37-B231-F795A8688909}" dt="2024-02-12T21:45:54.552" v="2" actId="1076"/>
          <ac:picMkLst>
            <pc:docMk/>
            <pc:sldMk cId="0" sldId="262"/>
            <ac:picMk id="10" creationId="{03CF3CE3-DFC1-91F7-6080-C74A3FC1D07F}"/>
          </ac:picMkLst>
        </pc:picChg>
      </pc:sldChg>
    </pc:docChg>
  </pc:docChgLst>
  <pc:docChgLst>
    <pc:chgData name="Guest User" providerId="Windows Live" clId="Web-{13F107DB-D89C-47FF-8DF2-B30685669D80}"/>
    <pc:docChg chg="modSld">
      <pc:chgData name="Guest User" userId="" providerId="Windows Live" clId="Web-{13F107DB-D89C-47FF-8DF2-B30685669D80}" dt="2024-02-13T03:02:44.841" v="12" actId="1076"/>
      <pc:docMkLst>
        <pc:docMk/>
      </pc:docMkLst>
      <pc:sldChg chg="modSp">
        <pc:chgData name="Guest User" userId="" providerId="Windows Live" clId="Web-{13F107DB-D89C-47FF-8DF2-B30685669D80}" dt="2024-02-13T02:25:47.343" v="0" actId="1076"/>
        <pc:sldMkLst>
          <pc:docMk/>
          <pc:sldMk cId="0" sldId="258"/>
        </pc:sldMkLst>
        <pc:picChg chg="mod">
          <ac:chgData name="Guest User" userId="" providerId="Windows Live" clId="Web-{13F107DB-D89C-47FF-8DF2-B30685669D80}" dt="2024-02-13T02:25:47.343" v="0" actId="1076"/>
          <ac:picMkLst>
            <pc:docMk/>
            <pc:sldMk cId="0" sldId="258"/>
            <ac:picMk id="3" creationId="{E3206324-AFF0-5A5E-4FE3-0FEF5535E795}"/>
          </ac:picMkLst>
        </pc:picChg>
      </pc:sldChg>
      <pc:sldChg chg="addSp modSp addAnim">
        <pc:chgData name="Guest User" userId="" providerId="Windows Live" clId="Web-{13F107DB-D89C-47FF-8DF2-B30685669D80}" dt="2024-02-13T03:02:44.841" v="12" actId="1076"/>
        <pc:sldMkLst>
          <pc:docMk/>
          <pc:sldMk cId="0" sldId="262"/>
        </pc:sldMkLst>
        <pc:picChg chg="add mod">
          <ac:chgData name="Guest User" userId="" providerId="Windows Live" clId="Web-{13F107DB-D89C-47FF-8DF2-B30685669D80}" dt="2024-02-13T03:02:44.841" v="12" actId="1076"/>
          <ac:picMkLst>
            <pc:docMk/>
            <pc:sldMk cId="0" sldId="262"/>
            <ac:picMk id="2" creationId="{94F383DB-0056-41F5-38E4-766DE7A8AE4D}"/>
          </ac:picMkLst>
        </pc:picChg>
      </pc:sldChg>
      <pc:sldChg chg="addSp modSp addAnim">
        <pc:chgData name="Guest User" userId="" providerId="Windows Live" clId="Web-{13F107DB-D89C-47FF-8DF2-B30685669D80}" dt="2024-02-13T02:47:56.553" v="9" actId="14100"/>
        <pc:sldMkLst>
          <pc:docMk/>
          <pc:sldMk cId="1630496043" sldId="266"/>
        </pc:sldMkLst>
        <pc:picChg chg="add mod">
          <ac:chgData name="Guest User" userId="" providerId="Windows Live" clId="Web-{13F107DB-D89C-47FF-8DF2-B30685669D80}" dt="2024-02-13T02:47:56.553" v="9" actId="14100"/>
          <ac:picMkLst>
            <pc:docMk/>
            <pc:sldMk cId="1630496043" sldId="266"/>
            <ac:picMk id="2" creationId="{F78C91D6-2F9A-01E9-E9BD-F552D7EBEE59}"/>
          </ac:picMkLst>
        </pc:picChg>
      </pc:sldChg>
      <pc:sldChg chg="addSp modSp addAnim">
        <pc:chgData name="Guest User" userId="" providerId="Windows Live" clId="Web-{13F107DB-D89C-47FF-8DF2-B30685669D80}" dt="2024-02-13T02:44:18.828" v="5" actId="14100"/>
        <pc:sldMkLst>
          <pc:docMk/>
          <pc:sldMk cId="3915387072" sldId="267"/>
        </pc:sldMkLst>
        <pc:picChg chg="add mod">
          <ac:chgData name="Guest User" userId="" providerId="Windows Live" clId="Web-{13F107DB-D89C-47FF-8DF2-B30685669D80}" dt="2024-02-13T02:44:18.828" v="5" actId="14100"/>
          <ac:picMkLst>
            <pc:docMk/>
            <pc:sldMk cId="3915387072" sldId="267"/>
            <ac:picMk id="2" creationId="{18B023AA-1F35-E18C-14D0-40F9F80A4292}"/>
          </ac:picMkLst>
        </pc:picChg>
      </pc:sldChg>
    </pc:docChg>
  </pc:docChgLst>
  <pc:docChgLst>
    <pc:chgData name="ammaboaamponsem@gmail.com" userId="8b338e2bbd67f4f8" providerId="LiveId" clId="{7D206479-B8B7-4E9A-8F53-DA5C807114C2}"/>
    <pc:docChg chg="undo custSel addSld delSld modSld modShowInfo">
      <pc:chgData name="ammaboaamponsem@gmail.com" userId="8b338e2bbd67f4f8" providerId="LiveId" clId="{7D206479-B8B7-4E9A-8F53-DA5C807114C2}" dt="2024-02-13T23:57:31.192" v="846" actId="1076"/>
      <pc:docMkLst>
        <pc:docMk/>
      </pc:docMkLst>
      <pc:sldChg chg="delSp modSp mod modTransition delAnim">
        <pc:chgData name="ammaboaamponsem@gmail.com" userId="8b338e2bbd67f4f8" providerId="LiveId" clId="{7D206479-B8B7-4E9A-8F53-DA5C807114C2}" dt="2024-02-13T23:06:58.985" v="686" actId="478"/>
        <pc:sldMkLst>
          <pc:docMk/>
          <pc:sldMk cId="0" sldId="256"/>
        </pc:sldMkLst>
        <pc:spChg chg="mod">
          <ac:chgData name="ammaboaamponsem@gmail.com" userId="8b338e2bbd67f4f8" providerId="LiveId" clId="{7D206479-B8B7-4E9A-8F53-DA5C807114C2}" dt="2024-02-13T06:42:12.131" v="113" actId="207"/>
          <ac:spMkLst>
            <pc:docMk/>
            <pc:sldMk cId="0" sldId="256"/>
            <ac:spMk id="282" creationId="{00000000-0000-0000-0000-000000000000}"/>
          </ac:spMkLst>
        </pc:spChg>
        <pc:spChg chg="mod">
          <ac:chgData name="ammaboaamponsem@gmail.com" userId="8b338e2bbd67f4f8" providerId="LiveId" clId="{7D206479-B8B7-4E9A-8F53-DA5C807114C2}" dt="2024-02-13T06:42:16.732" v="114" actId="207"/>
          <ac:spMkLst>
            <pc:docMk/>
            <pc:sldMk cId="0" sldId="256"/>
            <ac:spMk id="283" creationId="{00000000-0000-0000-0000-000000000000}"/>
          </ac:spMkLst>
        </pc:spChg>
        <pc:picChg chg="del mod">
          <ac:chgData name="ammaboaamponsem@gmail.com" userId="8b338e2bbd67f4f8" providerId="LiveId" clId="{7D206479-B8B7-4E9A-8F53-DA5C807114C2}" dt="2024-02-13T23:06:58.985" v="686" actId="478"/>
          <ac:picMkLst>
            <pc:docMk/>
            <pc:sldMk cId="0" sldId="256"/>
            <ac:picMk id="5" creationId="{C7F52326-BB81-E884-27ED-919CBD558AFA}"/>
          </ac:picMkLst>
        </pc:picChg>
        <pc:picChg chg="del">
          <ac:chgData name="ammaboaamponsem@gmail.com" userId="8b338e2bbd67f4f8" providerId="LiveId" clId="{7D206479-B8B7-4E9A-8F53-DA5C807114C2}" dt="2024-02-13T09:39:59.236" v="683" actId="478"/>
          <ac:picMkLst>
            <pc:docMk/>
            <pc:sldMk cId="0" sldId="256"/>
            <ac:picMk id="6" creationId="{540DF1A3-05B6-1337-4657-88FE0BBD8248}"/>
          </ac:picMkLst>
        </pc:picChg>
      </pc:sldChg>
      <pc:sldChg chg="addSp delSp modSp mod modTransition delAnim modAnim">
        <pc:chgData name="ammaboaamponsem@gmail.com" userId="8b338e2bbd67f4f8" providerId="LiveId" clId="{7D206479-B8B7-4E9A-8F53-DA5C807114C2}" dt="2024-02-13T23:53:35.767" v="834" actId="1076"/>
        <pc:sldMkLst>
          <pc:docMk/>
          <pc:sldMk cId="0" sldId="257"/>
        </pc:sldMkLst>
        <pc:spChg chg="mod">
          <ac:chgData name="ammaboaamponsem@gmail.com" userId="8b338e2bbd67f4f8" providerId="LiveId" clId="{7D206479-B8B7-4E9A-8F53-DA5C807114C2}" dt="2024-02-13T06:42:33.197" v="115" actId="1076"/>
          <ac:spMkLst>
            <pc:docMk/>
            <pc:sldMk cId="0" sldId="257"/>
            <ac:spMk id="294" creationId="{00000000-0000-0000-0000-000000000000}"/>
          </ac:spMkLst>
        </pc:spChg>
        <pc:spChg chg="mod">
          <ac:chgData name="ammaboaamponsem@gmail.com" userId="8b338e2bbd67f4f8" providerId="LiveId" clId="{7D206479-B8B7-4E9A-8F53-DA5C807114C2}" dt="2024-02-13T23:37:47.894" v="815" actId="20577"/>
          <ac:spMkLst>
            <pc:docMk/>
            <pc:sldMk cId="0" sldId="257"/>
            <ac:spMk id="295" creationId="{00000000-0000-0000-0000-000000000000}"/>
          </ac:spMkLst>
        </pc:spChg>
        <pc:picChg chg="del mod">
          <ac:chgData name="ammaboaamponsem@gmail.com" userId="8b338e2bbd67f4f8" providerId="LiveId" clId="{7D206479-B8B7-4E9A-8F53-DA5C807114C2}" dt="2024-02-13T23:07:03.271" v="687" actId="478"/>
          <ac:picMkLst>
            <pc:docMk/>
            <pc:sldMk cId="0" sldId="257"/>
            <ac:picMk id="2" creationId="{34863CC1-1A51-A654-B44A-E6D4CD01DA8D}"/>
          </ac:picMkLst>
        </pc:picChg>
        <pc:picChg chg="add mod">
          <ac:chgData name="ammaboaamponsem@gmail.com" userId="8b338e2bbd67f4f8" providerId="LiveId" clId="{7D206479-B8B7-4E9A-8F53-DA5C807114C2}" dt="2024-02-13T23:53:35.767" v="834" actId="1076"/>
          <ac:picMkLst>
            <pc:docMk/>
            <pc:sldMk cId="0" sldId="257"/>
            <ac:picMk id="4" creationId="{E82B1BEF-28E1-5151-6DFF-F312C2A505C5}"/>
          </ac:picMkLst>
        </pc:picChg>
        <pc:picChg chg="del">
          <ac:chgData name="ammaboaamponsem@gmail.com" userId="8b338e2bbd67f4f8" providerId="LiveId" clId="{7D206479-B8B7-4E9A-8F53-DA5C807114C2}" dt="2024-02-13T23:13:34.825" v="705" actId="478"/>
          <ac:picMkLst>
            <pc:docMk/>
            <pc:sldMk cId="0" sldId="257"/>
            <ac:picMk id="293" creationId="{00000000-0000-0000-0000-000000000000}"/>
          </ac:picMkLst>
        </pc:picChg>
      </pc:sldChg>
      <pc:sldChg chg="delSp modSp mod modTransition delAnim modAnim">
        <pc:chgData name="ammaboaamponsem@gmail.com" userId="8b338e2bbd67f4f8" providerId="LiveId" clId="{7D206479-B8B7-4E9A-8F53-DA5C807114C2}" dt="2024-02-13T23:07:10.408" v="688" actId="478"/>
        <pc:sldMkLst>
          <pc:docMk/>
          <pc:sldMk cId="0" sldId="258"/>
        </pc:sldMkLst>
        <pc:spChg chg="mod">
          <ac:chgData name="ammaboaamponsem@gmail.com" userId="8b338e2bbd67f4f8" providerId="LiveId" clId="{7D206479-B8B7-4E9A-8F53-DA5C807114C2}" dt="2024-02-13T06:41:55.539" v="111" actId="207"/>
          <ac:spMkLst>
            <pc:docMk/>
            <pc:sldMk cId="0" sldId="258"/>
            <ac:spMk id="305" creationId="{00000000-0000-0000-0000-000000000000}"/>
          </ac:spMkLst>
        </pc:spChg>
        <pc:spChg chg="mod">
          <ac:chgData name="ammaboaamponsem@gmail.com" userId="8b338e2bbd67f4f8" providerId="LiveId" clId="{7D206479-B8B7-4E9A-8F53-DA5C807114C2}" dt="2024-02-13T06:42:01.954" v="112" actId="207"/>
          <ac:spMkLst>
            <pc:docMk/>
            <pc:sldMk cId="0" sldId="258"/>
            <ac:spMk id="306" creationId="{00000000-0000-0000-0000-000000000000}"/>
          </ac:spMkLst>
        </pc:spChg>
        <pc:picChg chg="del mod">
          <ac:chgData name="ammaboaamponsem@gmail.com" userId="8b338e2bbd67f4f8" providerId="LiveId" clId="{7D206479-B8B7-4E9A-8F53-DA5C807114C2}" dt="2024-02-13T23:07:10.408" v="688" actId="478"/>
          <ac:picMkLst>
            <pc:docMk/>
            <pc:sldMk cId="0" sldId="258"/>
            <ac:picMk id="3" creationId="{E3206324-AFF0-5A5E-4FE3-0FEF5535E795}"/>
          </ac:picMkLst>
        </pc:picChg>
      </pc:sldChg>
      <pc:sldChg chg="delSp modSp mod modTransition delAnim modAnim">
        <pc:chgData name="ammaboaamponsem@gmail.com" userId="8b338e2bbd67f4f8" providerId="LiveId" clId="{7D206479-B8B7-4E9A-8F53-DA5C807114C2}" dt="2024-02-13T23:07:14.905" v="689" actId="478"/>
        <pc:sldMkLst>
          <pc:docMk/>
          <pc:sldMk cId="0" sldId="259"/>
        </pc:sldMkLst>
        <pc:spChg chg="mod">
          <ac:chgData name="ammaboaamponsem@gmail.com" userId="8b338e2bbd67f4f8" providerId="LiveId" clId="{7D206479-B8B7-4E9A-8F53-DA5C807114C2}" dt="2024-02-13T06:19:14.429" v="1" actId="207"/>
          <ac:spMkLst>
            <pc:docMk/>
            <pc:sldMk cId="0" sldId="259"/>
            <ac:spMk id="314" creationId="{00000000-0000-0000-0000-000000000000}"/>
          </ac:spMkLst>
        </pc:spChg>
        <pc:spChg chg="mod">
          <ac:chgData name="ammaboaamponsem@gmail.com" userId="8b338e2bbd67f4f8" providerId="LiveId" clId="{7D206479-B8B7-4E9A-8F53-DA5C807114C2}" dt="2024-02-13T06:21:06.241" v="9" actId="207"/>
          <ac:spMkLst>
            <pc:docMk/>
            <pc:sldMk cId="0" sldId="259"/>
            <ac:spMk id="315" creationId="{00000000-0000-0000-0000-000000000000}"/>
          </ac:spMkLst>
        </pc:spChg>
        <pc:picChg chg="del mod">
          <ac:chgData name="ammaboaamponsem@gmail.com" userId="8b338e2bbd67f4f8" providerId="LiveId" clId="{7D206479-B8B7-4E9A-8F53-DA5C807114C2}" dt="2024-02-13T23:07:14.905" v="689" actId="478"/>
          <ac:picMkLst>
            <pc:docMk/>
            <pc:sldMk cId="0" sldId="259"/>
            <ac:picMk id="2" creationId="{90E3C893-4320-3186-E2ED-8981B681833D}"/>
          </ac:picMkLst>
        </pc:picChg>
      </pc:sldChg>
      <pc:sldChg chg="delSp modSp mod modTransition delAnim modAnim">
        <pc:chgData name="ammaboaamponsem@gmail.com" userId="8b338e2bbd67f4f8" providerId="LiveId" clId="{7D206479-B8B7-4E9A-8F53-DA5C807114C2}" dt="2024-02-13T23:07:19.233" v="690" actId="478"/>
        <pc:sldMkLst>
          <pc:docMk/>
          <pc:sldMk cId="0" sldId="260"/>
        </pc:sldMkLst>
        <pc:spChg chg="mod">
          <ac:chgData name="ammaboaamponsem@gmail.com" userId="8b338e2bbd67f4f8" providerId="LiveId" clId="{7D206479-B8B7-4E9A-8F53-DA5C807114C2}" dt="2024-02-13T06:30:00.444" v="31" actId="207"/>
          <ac:spMkLst>
            <pc:docMk/>
            <pc:sldMk cId="0" sldId="260"/>
            <ac:spMk id="326" creationId="{00000000-0000-0000-0000-000000000000}"/>
          </ac:spMkLst>
        </pc:spChg>
        <pc:picChg chg="del mod">
          <ac:chgData name="ammaboaamponsem@gmail.com" userId="8b338e2bbd67f4f8" providerId="LiveId" clId="{7D206479-B8B7-4E9A-8F53-DA5C807114C2}" dt="2024-02-13T23:07:19.233" v="690" actId="478"/>
          <ac:picMkLst>
            <pc:docMk/>
            <pc:sldMk cId="0" sldId="260"/>
            <ac:picMk id="2" creationId="{67773141-F0B5-4615-71CF-E4D2FFA18773}"/>
          </ac:picMkLst>
        </pc:picChg>
      </pc:sldChg>
      <pc:sldChg chg="modSp mod modTransition modAnim">
        <pc:chgData name="ammaboaamponsem@gmail.com" userId="8b338e2bbd67f4f8" providerId="LiveId" clId="{7D206479-B8B7-4E9A-8F53-DA5C807114C2}" dt="2024-02-13T10:08:08.412" v="685"/>
        <pc:sldMkLst>
          <pc:docMk/>
          <pc:sldMk cId="0" sldId="261"/>
        </pc:sldMkLst>
        <pc:spChg chg="mod">
          <ac:chgData name="ammaboaamponsem@gmail.com" userId="8b338e2bbd67f4f8" providerId="LiveId" clId="{7D206479-B8B7-4E9A-8F53-DA5C807114C2}" dt="2024-02-13T06:43:43.162" v="118" actId="207"/>
          <ac:spMkLst>
            <pc:docMk/>
            <pc:sldMk cId="0" sldId="261"/>
            <ac:spMk id="5" creationId="{C6DE00FF-AC49-1D79-000B-35446F85FE91}"/>
          </ac:spMkLst>
        </pc:spChg>
      </pc:sldChg>
      <pc:sldChg chg="delSp modSp mod modTransition delAnim modAnim">
        <pc:chgData name="ammaboaamponsem@gmail.com" userId="8b338e2bbd67f4f8" providerId="LiveId" clId="{7D206479-B8B7-4E9A-8F53-DA5C807114C2}" dt="2024-02-13T23:07:48.101" v="694" actId="478"/>
        <pc:sldMkLst>
          <pc:docMk/>
          <pc:sldMk cId="0" sldId="262"/>
        </pc:sldMkLst>
        <pc:spChg chg="mod">
          <ac:chgData name="ammaboaamponsem@gmail.com" userId="8b338e2bbd67f4f8" providerId="LiveId" clId="{7D206479-B8B7-4E9A-8F53-DA5C807114C2}" dt="2024-02-13T07:16:45.089" v="314" actId="20577"/>
          <ac:spMkLst>
            <pc:docMk/>
            <pc:sldMk cId="0" sldId="262"/>
            <ac:spMk id="6" creationId="{76847E31-C282-8414-1CA0-4191E4E7CACA}"/>
          </ac:spMkLst>
        </pc:spChg>
        <pc:picChg chg="del mod">
          <ac:chgData name="ammaboaamponsem@gmail.com" userId="8b338e2bbd67f4f8" providerId="LiveId" clId="{7D206479-B8B7-4E9A-8F53-DA5C807114C2}" dt="2024-02-13T23:07:45.808" v="693" actId="478"/>
          <ac:picMkLst>
            <pc:docMk/>
            <pc:sldMk cId="0" sldId="262"/>
            <ac:picMk id="2" creationId="{94F383DB-0056-41F5-38E4-766DE7A8AE4D}"/>
          </ac:picMkLst>
        </pc:picChg>
        <pc:picChg chg="del">
          <ac:chgData name="ammaboaamponsem@gmail.com" userId="8b338e2bbd67f4f8" providerId="LiveId" clId="{7D206479-B8B7-4E9A-8F53-DA5C807114C2}" dt="2024-02-13T23:07:48.101" v="694" actId="478"/>
          <ac:picMkLst>
            <pc:docMk/>
            <pc:sldMk cId="0" sldId="262"/>
            <ac:picMk id="10" creationId="{03CF3CE3-DFC1-91F7-6080-C74A3FC1D07F}"/>
          </ac:picMkLst>
        </pc:picChg>
      </pc:sldChg>
      <pc:sldChg chg="addSp delSp modSp add del mod modTransition delAnim modAnim">
        <pc:chgData name="ammaboaamponsem@gmail.com" userId="8b338e2bbd67f4f8" providerId="LiveId" clId="{7D206479-B8B7-4E9A-8F53-DA5C807114C2}" dt="2024-02-13T23:08:09.263" v="698" actId="478"/>
        <pc:sldMkLst>
          <pc:docMk/>
          <pc:sldMk cId="0" sldId="263"/>
        </pc:sldMkLst>
        <pc:spChg chg="mod">
          <ac:chgData name="ammaboaamponsem@gmail.com" userId="8b338e2bbd67f4f8" providerId="LiveId" clId="{7D206479-B8B7-4E9A-8F53-DA5C807114C2}" dt="2024-02-13T08:08:31.835" v="539" actId="255"/>
          <ac:spMkLst>
            <pc:docMk/>
            <pc:sldMk cId="0" sldId="263"/>
            <ac:spMk id="356" creationId="{00000000-0000-0000-0000-000000000000}"/>
          </ac:spMkLst>
        </pc:spChg>
        <pc:spChg chg="mod">
          <ac:chgData name="ammaboaamponsem@gmail.com" userId="8b338e2bbd67f4f8" providerId="LiveId" clId="{7D206479-B8B7-4E9A-8F53-DA5C807114C2}" dt="2024-02-13T07:00:05.561" v="190" actId="2711"/>
          <ac:spMkLst>
            <pc:docMk/>
            <pc:sldMk cId="0" sldId="263"/>
            <ac:spMk id="357" creationId="{00000000-0000-0000-0000-000000000000}"/>
          </ac:spMkLst>
        </pc:spChg>
        <pc:picChg chg="add del mod">
          <ac:chgData name="ammaboaamponsem@gmail.com" userId="8b338e2bbd67f4f8" providerId="LiveId" clId="{7D206479-B8B7-4E9A-8F53-DA5C807114C2}" dt="2024-02-13T23:08:09.263" v="698" actId="478"/>
          <ac:picMkLst>
            <pc:docMk/>
            <pc:sldMk cId="0" sldId="263"/>
            <ac:picMk id="2" creationId="{68F32506-DF65-AE2F-880D-B128893E6323}"/>
          </ac:picMkLst>
        </pc:picChg>
        <pc:picChg chg="del">
          <ac:chgData name="ammaboaamponsem@gmail.com" userId="8b338e2bbd67f4f8" providerId="LiveId" clId="{7D206479-B8B7-4E9A-8F53-DA5C807114C2}" dt="2024-02-13T08:12:05.093" v="547" actId="478"/>
          <ac:picMkLst>
            <pc:docMk/>
            <pc:sldMk cId="0" sldId="263"/>
            <ac:picMk id="358" creationId="{00000000-0000-0000-0000-000000000000}"/>
          </ac:picMkLst>
        </pc:picChg>
      </pc:sldChg>
      <pc:sldChg chg="addSp delSp modSp add del mod modTransition delAnim modAnim">
        <pc:chgData name="ammaboaamponsem@gmail.com" userId="8b338e2bbd67f4f8" providerId="LiveId" clId="{7D206479-B8B7-4E9A-8F53-DA5C807114C2}" dt="2024-02-13T23:08:16.969" v="699" actId="478"/>
        <pc:sldMkLst>
          <pc:docMk/>
          <pc:sldMk cId="0" sldId="264"/>
        </pc:sldMkLst>
        <pc:spChg chg="mod">
          <ac:chgData name="ammaboaamponsem@gmail.com" userId="8b338e2bbd67f4f8" providerId="LiveId" clId="{7D206479-B8B7-4E9A-8F53-DA5C807114C2}" dt="2024-02-13T07:00:29.968" v="194" actId="2711"/>
          <ac:spMkLst>
            <pc:docMk/>
            <pc:sldMk cId="0" sldId="264"/>
            <ac:spMk id="367" creationId="{00000000-0000-0000-0000-000000000000}"/>
          </ac:spMkLst>
        </pc:spChg>
        <pc:spChg chg="mod">
          <ac:chgData name="ammaboaamponsem@gmail.com" userId="8b338e2bbd67f4f8" providerId="LiveId" clId="{7D206479-B8B7-4E9A-8F53-DA5C807114C2}" dt="2024-02-13T08:20:14.447" v="583" actId="5793"/>
          <ac:spMkLst>
            <pc:docMk/>
            <pc:sldMk cId="0" sldId="264"/>
            <ac:spMk id="368" creationId="{00000000-0000-0000-0000-000000000000}"/>
          </ac:spMkLst>
        </pc:spChg>
        <pc:picChg chg="add del mod modCrop">
          <ac:chgData name="ammaboaamponsem@gmail.com" userId="8b338e2bbd67f4f8" providerId="LiveId" clId="{7D206479-B8B7-4E9A-8F53-DA5C807114C2}" dt="2024-02-13T23:08:16.969" v="699" actId="478"/>
          <ac:picMkLst>
            <pc:docMk/>
            <pc:sldMk cId="0" sldId="264"/>
            <ac:picMk id="2" creationId="{14498D38-898E-4A94-4778-A979ACF4AE3A}"/>
          </ac:picMkLst>
        </pc:picChg>
        <pc:picChg chg="del">
          <ac:chgData name="ammaboaamponsem@gmail.com" userId="8b338e2bbd67f4f8" providerId="LiveId" clId="{7D206479-B8B7-4E9A-8F53-DA5C807114C2}" dt="2024-02-13T08:18:26.585" v="570" actId="478"/>
          <ac:picMkLst>
            <pc:docMk/>
            <pc:sldMk cId="0" sldId="264"/>
            <ac:picMk id="369" creationId="{00000000-0000-0000-0000-000000000000}"/>
          </ac:picMkLst>
        </pc:picChg>
      </pc:sldChg>
      <pc:sldChg chg="modSp add del mod modTransition modAnim">
        <pc:chgData name="ammaboaamponsem@gmail.com" userId="8b338e2bbd67f4f8" providerId="LiveId" clId="{7D206479-B8B7-4E9A-8F53-DA5C807114C2}" dt="2024-02-13T10:08:08.412" v="685"/>
        <pc:sldMkLst>
          <pc:docMk/>
          <pc:sldMk cId="0" sldId="265"/>
        </pc:sldMkLst>
        <pc:spChg chg="mod">
          <ac:chgData name="ammaboaamponsem@gmail.com" userId="8b338e2bbd67f4f8" providerId="LiveId" clId="{7D206479-B8B7-4E9A-8F53-DA5C807114C2}" dt="2024-02-13T08:22:21.788" v="598" actId="207"/>
          <ac:spMkLst>
            <pc:docMk/>
            <pc:sldMk cId="0" sldId="265"/>
            <ac:spMk id="382" creationId="{00000000-0000-0000-0000-000000000000}"/>
          </ac:spMkLst>
        </pc:spChg>
      </pc:sldChg>
      <pc:sldChg chg="delSp modSp mod modTransition delAnim modAnim">
        <pc:chgData name="ammaboaamponsem@gmail.com" userId="8b338e2bbd67f4f8" providerId="LiveId" clId="{7D206479-B8B7-4E9A-8F53-DA5C807114C2}" dt="2024-02-13T23:07:33.131" v="692" actId="478"/>
        <pc:sldMkLst>
          <pc:docMk/>
          <pc:sldMk cId="1630496043" sldId="266"/>
        </pc:sldMkLst>
        <pc:spChg chg="mod">
          <ac:chgData name="ammaboaamponsem@gmail.com" userId="8b338e2bbd67f4f8" providerId="LiveId" clId="{7D206479-B8B7-4E9A-8F53-DA5C807114C2}" dt="2024-02-13T06:32:14.127" v="37" actId="2711"/>
          <ac:spMkLst>
            <pc:docMk/>
            <pc:sldMk cId="1630496043" sldId="266"/>
            <ac:spMk id="7" creationId="{DA8CA4A8-D3B6-C191-D7A9-2A60C404848B}"/>
          </ac:spMkLst>
        </pc:spChg>
        <pc:spChg chg="mod">
          <ac:chgData name="ammaboaamponsem@gmail.com" userId="8b338e2bbd67f4f8" providerId="LiveId" clId="{7D206479-B8B7-4E9A-8F53-DA5C807114C2}" dt="2024-02-13T06:32:47.659" v="38" actId="2711"/>
          <ac:spMkLst>
            <pc:docMk/>
            <pc:sldMk cId="1630496043" sldId="266"/>
            <ac:spMk id="9" creationId="{5180DA9E-F84C-C47F-11EE-6D8362DA5074}"/>
          </ac:spMkLst>
        </pc:spChg>
        <pc:spChg chg="mod">
          <ac:chgData name="ammaboaamponsem@gmail.com" userId="8b338e2bbd67f4f8" providerId="LiveId" clId="{7D206479-B8B7-4E9A-8F53-DA5C807114C2}" dt="2024-02-13T06:33:00.916" v="39" actId="2711"/>
          <ac:spMkLst>
            <pc:docMk/>
            <pc:sldMk cId="1630496043" sldId="266"/>
            <ac:spMk id="13" creationId="{DB58A7F9-7AFE-D43D-89E3-D27E53174DD2}"/>
          </ac:spMkLst>
        </pc:spChg>
        <pc:spChg chg="mod">
          <ac:chgData name="ammaboaamponsem@gmail.com" userId="8b338e2bbd67f4f8" providerId="LiveId" clId="{7D206479-B8B7-4E9A-8F53-DA5C807114C2}" dt="2024-02-13T06:33:08.537" v="40" actId="2711"/>
          <ac:spMkLst>
            <pc:docMk/>
            <pc:sldMk cId="1630496043" sldId="266"/>
            <ac:spMk id="14" creationId="{8656B760-58B3-D19C-376B-73F002B2DE71}"/>
          </ac:spMkLst>
        </pc:spChg>
        <pc:spChg chg="mod">
          <ac:chgData name="ammaboaamponsem@gmail.com" userId="8b338e2bbd67f4f8" providerId="LiveId" clId="{7D206479-B8B7-4E9A-8F53-DA5C807114C2}" dt="2024-02-13T06:33:44.060" v="43" actId="1076"/>
          <ac:spMkLst>
            <pc:docMk/>
            <pc:sldMk cId="1630496043" sldId="266"/>
            <ac:spMk id="15" creationId="{11BC2227-154D-8461-38CB-B1C0D2DED359}"/>
          </ac:spMkLst>
        </pc:spChg>
        <pc:picChg chg="del mod">
          <ac:chgData name="ammaboaamponsem@gmail.com" userId="8b338e2bbd67f4f8" providerId="LiveId" clId="{7D206479-B8B7-4E9A-8F53-DA5C807114C2}" dt="2024-02-13T23:07:33.131" v="692" actId="478"/>
          <ac:picMkLst>
            <pc:docMk/>
            <pc:sldMk cId="1630496043" sldId="266"/>
            <ac:picMk id="2" creationId="{F78C91D6-2F9A-01E9-E9BD-F552D7EBEE59}"/>
          </ac:picMkLst>
        </pc:picChg>
      </pc:sldChg>
      <pc:sldChg chg="delSp modSp mod modTransition delAnim modAnim">
        <pc:chgData name="ammaboaamponsem@gmail.com" userId="8b338e2bbd67f4f8" providerId="LiveId" clId="{7D206479-B8B7-4E9A-8F53-DA5C807114C2}" dt="2024-02-13T23:07:27.833" v="691" actId="478"/>
        <pc:sldMkLst>
          <pc:docMk/>
          <pc:sldMk cId="3915387072" sldId="267"/>
        </pc:sldMkLst>
        <pc:spChg chg="mod">
          <ac:chgData name="ammaboaamponsem@gmail.com" userId="8b338e2bbd67f4f8" providerId="LiveId" clId="{7D206479-B8B7-4E9A-8F53-DA5C807114C2}" dt="2024-02-13T06:20:36.443" v="7" actId="207"/>
          <ac:spMkLst>
            <pc:docMk/>
            <pc:sldMk cId="3915387072" sldId="267"/>
            <ac:spMk id="6" creationId="{C04D67A0-BA8F-1C56-95AA-8C558D4C493A}"/>
          </ac:spMkLst>
        </pc:spChg>
        <pc:spChg chg="mod">
          <ac:chgData name="ammaboaamponsem@gmail.com" userId="8b338e2bbd67f4f8" providerId="LiveId" clId="{7D206479-B8B7-4E9A-8F53-DA5C807114C2}" dt="2024-02-13T06:19:58.315" v="6" actId="207"/>
          <ac:spMkLst>
            <pc:docMk/>
            <pc:sldMk cId="3915387072" sldId="267"/>
            <ac:spMk id="7" creationId="{B697F528-13AD-4B7A-3184-BF642C7E117D}"/>
          </ac:spMkLst>
        </pc:spChg>
        <pc:picChg chg="del mod">
          <ac:chgData name="ammaboaamponsem@gmail.com" userId="8b338e2bbd67f4f8" providerId="LiveId" clId="{7D206479-B8B7-4E9A-8F53-DA5C807114C2}" dt="2024-02-13T23:07:27.833" v="691" actId="478"/>
          <ac:picMkLst>
            <pc:docMk/>
            <pc:sldMk cId="3915387072" sldId="267"/>
            <ac:picMk id="2" creationId="{18B023AA-1F35-E18C-14D0-40F9F80A4292}"/>
          </ac:picMkLst>
        </pc:picChg>
      </pc:sldChg>
      <pc:sldChg chg="addSp delSp modSp add mod modTransition delAnim modAnim modNotes">
        <pc:chgData name="ammaboaamponsem@gmail.com" userId="8b338e2bbd67f4f8" providerId="LiveId" clId="{7D206479-B8B7-4E9A-8F53-DA5C807114C2}" dt="2024-02-13T23:53:14.490" v="832" actId="1076"/>
        <pc:sldMkLst>
          <pc:docMk/>
          <pc:sldMk cId="0" sldId="268"/>
        </pc:sldMkLst>
        <pc:spChg chg="mod">
          <ac:chgData name="ammaboaamponsem@gmail.com" userId="8b338e2bbd67f4f8" providerId="LiveId" clId="{7D206479-B8B7-4E9A-8F53-DA5C807114C2}" dt="2024-02-13T06:44:28.630" v="122" actId="207"/>
          <ac:spMkLst>
            <pc:docMk/>
            <pc:sldMk cId="0" sldId="268"/>
            <ac:spMk id="400" creationId="{00000000-0000-0000-0000-000000000000}"/>
          </ac:spMkLst>
        </pc:spChg>
        <pc:spChg chg="mod">
          <ac:chgData name="ammaboaamponsem@gmail.com" userId="8b338e2bbd67f4f8" providerId="LiveId" clId="{7D206479-B8B7-4E9A-8F53-DA5C807114C2}" dt="2024-02-13T06:44:34.749" v="123" actId="207"/>
          <ac:spMkLst>
            <pc:docMk/>
            <pc:sldMk cId="0" sldId="268"/>
            <ac:spMk id="401" creationId="{00000000-0000-0000-0000-000000000000}"/>
          </ac:spMkLst>
        </pc:spChg>
        <pc:picChg chg="add del mod">
          <ac:chgData name="ammaboaamponsem@gmail.com" userId="8b338e2bbd67f4f8" providerId="LiveId" clId="{7D206479-B8B7-4E9A-8F53-DA5C807114C2}" dt="2024-02-13T23:07:54.200" v="695" actId="478"/>
          <ac:picMkLst>
            <pc:docMk/>
            <pc:sldMk cId="0" sldId="268"/>
            <ac:picMk id="2" creationId="{121BD6F3-9630-4A7B-BF44-19B235CD0AA9}"/>
          </ac:picMkLst>
        </pc:picChg>
        <pc:picChg chg="add mod">
          <ac:chgData name="ammaboaamponsem@gmail.com" userId="8b338e2bbd67f4f8" providerId="LiveId" clId="{7D206479-B8B7-4E9A-8F53-DA5C807114C2}" dt="2024-02-13T23:53:14.490" v="832" actId="1076"/>
          <ac:picMkLst>
            <pc:docMk/>
            <pc:sldMk cId="0" sldId="268"/>
            <ac:picMk id="4" creationId="{5C0A0D3F-1DEB-204F-9E49-82A362A31208}"/>
          </ac:picMkLst>
        </pc:picChg>
        <pc:picChg chg="del mod">
          <ac:chgData name="ammaboaamponsem@gmail.com" userId="8b338e2bbd67f4f8" providerId="LiveId" clId="{7D206479-B8B7-4E9A-8F53-DA5C807114C2}" dt="2024-02-13T07:27:24.078" v="344" actId="478"/>
          <ac:picMkLst>
            <pc:docMk/>
            <pc:sldMk cId="0" sldId="268"/>
            <ac:picMk id="403" creationId="{00000000-0000-0000-0000-000000000000}"/>
          </ac:picMkLst>
        </pc:picChg>
      </pc:sldChg>
      <pc:sldChg chg="addSp delSp modSp add mod modTransition delAnim modAnim">
        <pc:chgData name="ammaboaamponsem@gmail.com" userId="8b338e2bbd67f4f8" providerId="LiveId" clId="{7D206479-B8B7-4E9A-8F53-DA5C807114C2}" dt="2024-02-13T23:07:57.855" v="696" actId="478"/>
        <pc:sldMkLst>
          <pc:docMk/>
          <pc:sldMk cId="0" sldId="269"/>
        </pc:sldMkLst>
        <pc:spChg chg="mod">
          <ac:chgData name="ammaboaamponsem@gmail.com" userId="8b338e2bbd67f4f8" providerId="LiveId" clId="{7D206479-B8B7-4E9A-8F53-DA5C807114C2}" dt="2024-02-13T06:37:34.365" v="70" actId="207"/>
          <ac:spMkLst>
            <pc:docMk/>
            <pc:sldMk cId="0" sldId="269"/>
            <ac:spMk id="412" creationId="{00000000-0000-0000-0000-000000000000}"/>
          </ac:spMkLst>
        </pc:spChg>
        <pc:spChg chg="mod">
          <ac:chgData name="ammaboaamponsem@gmail.com" userId="8b338e2bbd67f4f8" providerId="LiveId" clId="{7D206479-B8B7-4E9A-8F53-DA5C807114C2}" dt="2024-02-13T06:37:30.895" v="69" actId="207"/>
          <ac:spMkLst>
            <pc:docMk/>
            <pc:sldMk cId="0" sldId="269"/>
            <ac:spMk id="413" creationId="{00000000-0000-0000-0000-000000000000}"/>
          </ac:spMkLst>
        </pc:spChg>
        <pc:spChg chg="mod">
          <ac:chgData name="ammaboaamponsem@gmail.com" userId="8b338e2bbd67f4f8" providerId="LiveId" clId="{7D206479-B8B7-4E9A-8F53-DA5C807114C2}" dt="2024-02-13T06:37:23.619" v="68" actId="207"/>
          <ac:spMkLst>
            <pc:docMk/>
            <pc:sldMk cId="0" sldId="269"/>
            <ac:spMk id="414" creationId="{00000000-0000-0000-0000-000000000000}"/>
          </ac:spMkLst>
        </pc:spChg>
        <pc:picChg chg="add del mod">
          <ac:chgData name="ammaboaamponsem@gmail.com" userId="8b338e2bbd67f4f8" providerId="LiveId" clId="{7D206479-B8B7-4E9A-8F53-DA5C807114C2}" dt="2024-02-13T23:07:57.855" v="696" actId="478"/>
          <ac:picMkLst>
            <pc:docMk/>
            <pc:sldMk cId="0" sldId="269"/>
            <ac:picMk id="2" creationId="{9FC4DC5F-160A-A04C-1FC2-EE817D6BD1FD}"/>
          </ac:picMkLst>
        </pc:picChg>
        <pc:picChg chg="del mod">
          <ac:chgData name="ammaboaamponsem@gmail.com" userId="8b338e2bbd67f4f8" providerId="LiveId" clId="{7D206479-B8B7-4E9A-8F53-DA5C807114C2}" dt="2024-02-13T07:33:01.539" v="359" actId="478"/>
          <ac:picMkLst>
            <pc:docMk/>
            <pc:sldMk cId="0" sldId="269"/>
            <ac:picMk id="417" creationId="{00000000-0000-0000-0000-000000000000}"/>
          </ac:picMkLst>
        </pc:picChg>
      </pc:sldChg>
      <pc:sldChg chg="modSp add modTransition modAnim modNotes">
        <pc:chgData name="ammaboaamponsem@gmail.com" userId="8b338e2bbd67f4f8" providerId="LiveId" clId="{7D206479-B8B7-4E9A-8F53-DA5C807114C2}" dt="2024-02-13T10:08:08.412" v="685"/>
        <pc:sldMkLst>
          <pc:docMk/>
          <pc:sldMk cId="0" sldId="270"/>
        </pc:sldMkLst>
        <pc:spChg chg="mod">
          <ac:chgData name="ammaboaamponsem@gmail.com" userId="8b338e2bbd67f4f8" providerId="LiveId" clId="{7D206479-B8B7-4E9A-8F53-DA5C807114C2}" dt="2024-02-13T06:38:07.919" v="73" actId="207"/>
          <ac:spMkLst>
            <pc:docMk/>
            <pc:sldMk cId="0" sldId="270"/>
            <ac:spMk id="425" creationId="{00000000-0000-0000-0000-000000000000}"/>
          </ac:spMkLst>
        </pc:spChg>
      </pc:sldChg>
      <pc:sldChg chg="addSp delSp modSp add del mod modTransition delAnim modAnim">
        <pc:chgData name="ammaboaamponsem@gmail.com" userId="8b338e2bbd67f4f8" providerId="LiveId" clId="{7D206479-B8B7-4E9A-8F53-DA5C807114C2}" dt="2024-02-13T23:08:22.914" v="700" actId="478"/>
        <pc:sldMkLst>
          <pc:docMk/>
          <pc:sldMk cId="1719148186" sldId="271"/>
        </pc:sldMkLst>
        <pc:spChg chg="mod">
          <ac:chgData name="ammaboaamponsem@gmail.com" userId="8b338e2bbd67f4f8" providerId="LiveId" clId="{7D206479-B8B7-4E9A-8F53-DA5C807114C2}" dt="2024-02-13T06:56:09.918" v="171" actId="113"/>
          <ac:spMkLst>
            <pc:docMk/>
            <pc:sldMk cId="1719148186" sldId="271"/>
            <ac:spMk id="435" creationId="{00000000-0000-0000-0000-000000000000}"/>
          </ac:spMkLst>
        </pc:spChg>
        <pc:picChg chg="add mod modCrop">
          <ac:chgData name="ammaboaamponsem@gmail.com" userId="8b338e2bbd67f4f8" providerId="LiveId" clId="{7D206479-B8B7-4E9A-8F53-DA5C807114C2}" dt="2024-02-13T07:40:51.312" v="435" actId="1076"/>
          <ac:picMkLst>
            <pc:docMk/>
            <pc:sldMk cId="1719148186" sldId="271"/>
            <ac:picMk id="2" creationId="{B368BA49-A727-5D3F-65A4-B8DF7B8A3FAE}"/>
          </ac:picMkLst>
        </pc:picChg>
        <pc:picChg chg="del mod">
          <ac:chgData name="ammaboaamponsem@gmail.com" userId="8b338e2bbd67f4f8" providerId="LiveId" clId="{7D206479-B8B7-4E9A-8F53-DA5C807114C2}" dt="2024-02-13T23:08:22.914" v="700" actId="478"/>
          <ac:picMkLst>
            <pc:docMk/>
            <pc:sldMk cId="1719148186" sldId="271"/>
            <ac:picMk id="2" creationId="{DA42F4D1-B8A8-4D0C-DC83-C39602FFAF9E}"/>
          </ac:picMkLst>
        </pc:picChg>
        <pc:picChg chg="del">
          <ac:chgData name="ammaboaamponsem@gmail.com" userId="8b338e2bbd67f4f8" providerId="LiveId" clId="{7D206479-B8B7-4E9A-8F53-DA5C807114C2}" dt="2024-02-13T07:39:26.841" v="405" actId="478"/>
          <ac:picMkLst>
            <pc:docMk/>
            <pc:sldMk cId="1719148186" sldId="271"/>
            <ac:picMk id="436" creationId="{00000000-0000-0000-0000-000000000000}"/>
          </ac:picMkLst>
        </pc:picChg>
      </pc:sldChg>
      <pc:sldChg chg="add modTransition">
        <pc:chgData name="ammaboaamponsem@gmail.com" userId="8b338e2bbd67f4f8" providerId="LiveId" clId="{7D206479-B8B7-4E9A-8F53-DA5C807114C2}" dt="2024-02-13T10:08:08.412" v="685"/>
        <pc:sldMkLst>
          <pc:docMk/>
          <pc:sldMk cId="3553230830" sldId="272"/>
        </pc:sldMkLst>
        <pc:spChg chg="add mod">
          <ac:chgData name="ammaboaamponsem@gmail.com" userId="8b338e2bbd67f4f8" providerId="LiveId" clId="{7D206479-B8B7-4E9A-8F53-DA5C807114C2}" dt="2024-02-13T06:50:21.661" v="147" actId="207"/>
          <ac:spMkLst>
            <pc:docMk/>
            <pc:sldMk cId="3553230830" sldId="272"/>
            <ac:spMk id="2" creationId="{17D33FC5-D5F7-2F37-90C2-2B872FFEBA21}"/>
          </ac:spMkLst>
        </pc:spChg>
        <pc:spChg chg="mod">
          <ac:chgData name="ammaboaamponsem@gmail.com" userId="8b338e2bbd67f4f8" providerId="LiveId" clId="{7D206479-B8B7-4E9A-8F53-DA5C807114C2}" dt="2024-02-13T06:50:14.104" v="146" actId="207"/>
          <ac:spMkLst>
            <pc:docMk/>
            <pc:sldMk cId="3553230830" sldId="272"/>
            <ac:spMk id="444" creationId="{00000000-0000-0000-0000-000000000000}"/>
          </ac:spMkLst>
        </pc:spChg>
      </pc:sldChg>
      <pc:sldChg chg="delSp add mod modTransition delAnim">
        <pc:chgData name="ammaboaamponsem@gmail.com" userId="8b338e2bbd67f4f8" providerId="LiveId" clId="{7D206479-B8B7-4E9A-8F53-DA5C807114C2}" dt="2024-02-13T23:08:29.931" v="701" actId="478"/>
        <pc:sldMkLst>
          <pc:docMk/>
          <pc:sldMk cId="4185121783" sldId="273"/>
        </pc:sldMkLst>
        <pc:spChg chg="mod">
          <ac:chgData name="ammaboaamponsem@gmail.com" userId="8b338e2bbd67f4f8" providerId="LiveId" clId="{7D206479-B8B7-4E9A-8F53-DA5C807114C2}" dt="2024-02-13T06:55:58.149" v="169" actId="207"/>
          <ac:spMkLst>
            <pc:docMk/>
            <pc:sldMk cId="4185121783" sldId="273"/>
            <ac:spMk id="452" creationId="{00000000-0000-0000-0000-000000000000}"/>
          </ac:spMkLst>
        </pc:spChg>
        <pc:picChg chg="del mod">
          <ac:chgData name="ammaboaamponsem@gmail.com" userId="8b338e2bbd67f4f8" providerId="LiveId" clId="{7D206479-B8B7-4E9A-8F53-DA5C807114C2}" dt="2024-02-13T23:08:29.931" v="701" actId="478"/>
          <ac:picMkLst>
            <pc:docMk/>
            <pc:sldMk cId="4185121783" sldId="273"/>
            <ac:picMk id="2" creationId="{7E990092-9196-8565-D04A-BE730159D984}"/>
          </ac:picMkLst>
        </pc:picChg>
        <pc:picChg chg="add mod modCrop">
          <ac:chgData name="ammaboaamponsem@gmail.com" userId="8b338e2bbd67f4f8" providerId="LiveId" clId="{7D206479-B8B7-4E9A-8F53-DA5C807114C2}" dt="2024-02-13T07:47:22.932" v="455" actId="14100"/>
          <ac:picMkLst>
            <pc:docMk/>
            <pc:sldMk cId="4185121783" sldId="273"/>
            <ac:picMk id="2" creationId="{D0F40943-EC25-51E8-CC4F-AA26AC7B0131}"/>
          </ac:picMkLst>
        </pc:picChg>
        <pc:picChg chg="del">
          <ac:chgData name="ammaboaamponsem@gmail.com" userId="8b338e2bbd67f4f8" providerId="LiveId" clId="{7D206479-B8B7-4E9A-8F53-DA5C807114C2}" dt="2024-02-13T07:46:50.928" v="449" actId="478"/>
          <ac:picMkLst>
            <pc:docMk/>
            <pc:sldMk cId="4185121783" sldId="273"/>
            <ac:picMk id="453" creationId="{00000000-0000-0000-0000-000000000000}"/>
          </ac:picMkLst>
        </pc:picChg>
      </pc:sldChg>
      <pc:sldChg chg="delSp add mod modTransition delAnim">
        <pc:chgData name="ammaboaamponsem@gmail.com" userId="8b338e2bbd67f4f8" providerId="LiveId" clId="{7D206479-B8B7-4E9A-8F53-DA5C807114C2}" dt="2024-02-13T23:08:36.903" v="702" actId="478"/>
        <pc:sldMkLst>
          <pc:docMk/>
          <pc:sldMk cId="2674988550" sldId="274"/>
        </pc:sldMkLst>
        <pc:spChg chg="mod">
          <ac:chgData name="ammaboaamponsem@gmail.com" userId="8b338e2bbd67f4f8" providerId="LiveId" clId="{7D206479-B8B7-4E9A-8F53-DA5C807114C2}" dt="2024-02-13T06:53:49.081" v="165" actId="20577"/>
          <ac:spMkLst>
            <pc:docMk/>
            <pc:sldMk cId="2674988550" sldId="274"/>
            <ac:spMk id="464" creationId="{00000000-0000-0000-0000-000000000000}"/>
          </ac:spMkLst>
        </pc:spChg>
        <pc:picChg chg="del mod">
          <ac:chgData name="ammaboaamponsem@gmail.com" userId="8b338e2bbd67f4f8" providerId="LiveId" clId="{7D206479-B8B7-4E9A-8F53-DA5C807114C2}" dt="2024-02-13T23:08:36.903" v="702" actId="478"/>
          <ac:picMkLst>
            <pc:docMk/>
            <pc:sldMk cId="2674988550" sldId="274"/>
            <ac:picMk id="2" creationId="{5FE9CDD2-7468-DC65-3F50-529803B7F4C1}"/>
          </ac:picMkLst>
        </pc:picChg>
        <pc:picChg chg="add mod modCrop">
          <ac:chgData name="ammaboaamponsem@gmail.com" userId="8b338e2bbd67f4f8" providerId="LiveId" clId="{7D206479-B8B7-4E9A-8F53-DA5C807114C2}" dt="2024-02-13T07:54:25.803" v="470" actId="1076"/>
          <ac:picMkLst>
            <pc:docMk/>
            <pc:sldMk cId="2674988550" sldId="274"/>
            <ac:picMk id="2" creationId="{6AD68A18-F4FD-F5B8-0598-9526D8B3A7D7}"/>
          </ac:picMkLst>
        </pc:picChg>
        <pc:picChg chg="del">
          <ac:chgData name="ammaboaamponsem@gmail.com" userId="8b338e2bbd67f4f8" providerId="LiveId" clId="{7D206479-B8B7-4E9A-8F53-DA5C807114C2}" dt="2024-02-13T07:53:48.485" v="465" actId="478"/>
          <ac:picMkLst>
            <pc:docMk/>
            <pc:sldMk cId="2674988550" sldId="274"/>
            <ac:picMk id="466" creationId="{00000000-0000-0000-0000-000000000000}"/>
          </ac:picMkLst>
        </pc:picChg>
      </pc:sldChg>
      <pc:sldChg chg="modSp add del mod modTransition modAnim">
        <pc:chgData name="ammaboaamponsem@gmail.com" userId="8b338e2bbd67f4f8" providerId="LiveId" clId="{7D206479-B8B7-4E9A-8F53-DA5C807114C2}" dt="2024-02-13T10:08:08.412" v="685"/>
        <pc:sldMkLst>
          <pc:docMk/>
          <pc:sldMk cId="278101803" sldId="275"/>
        </pc:sldMkLst>
        <pc:spChg chg="mod">
          <ac:chgData name="ammaboaamponsem@gmail.com" userId="8b338e2bbd67f4f8" providerId="LiveId" clId="{7D206479-B8B7-4E9A-8F53-DA5C807114C2}" dt="2024-02-13T06:55:32.143" v="168" actId="207"/>
          <ac:spMkLst>
            <pc:docMk/>
            <pc:sldMk cId="278101803" sldId="275"/>
            <ac:spMk id="474" creationId="{00000000-0000-0000-0000-000000000000}"/>
          </ac:spMkLst>
        </pc:spChg>
      </pc:sldChg>
      <pc:sldChg chg="addSp delSp modSp add del mod modTransition delAnim modAnim">
        <pc:chgData name="ammaboaamponsem@gmail.com" userId="8b338e2bbd67f4f8" providerId="LiveId" clId="{7D206479-B8B7-4E9A-8F53-DA5C807114C2}" dt="2024-02-13T23:57:31.192" v="846" actId="1076"/>
        <pc:sldMkLst>
          <pc:docMk/>
          <pc:sldMk cId="804468312" sldId="276"/>
        </pc:sldMkLst>
        <pc:spChg chg="mod">
          <ac:chgData name="ammaboaamponsem@gmail.com" userId="8b338e2bbd67f4f8" providerId="LiveId" clId="{7D206479-B8B7-4E9A-8F53-DA5C807114C2}" dt="2024-02-13T06:57:11.313" v="180" actId="20577"/>
          <ac:spMkLst>
            <pc:docMk/>
            <pc:sldMk cId="804468312" sldId="276"/>
            <ac:spMk id="483" creationId="{00000000-0000-0000-0000-000000000000}"/>
          </ac:spMkLst>
        </pc:spChg>
        <pc:picChg chg="add mod modCrop">
          <ac:chgData name="ammaboaamponsem@gmail.com" userId="8b338e2bbd67f4f8" providerId="LiveId" clId="{7D206479-B8B7-4E9A-8F53-DA5C807114C2}" dt="2024-02-13T07:59:28.835" v="500" actId="14100"/>
          <ac:picMkLst>
            <pc:docMk/>
            <pc:sldMk cId="804468312" sldId="276"/>
            <ac:picMk id="2" creationId="{C32E9FF7-0EBC-D9FF-216E-0A24964EFA67}"/>
          </ac:picMkLst>
        </pc:picChg>
        <pc:picChg chg="del mod">
          <ac:chgData name="ammaboaamponsem@gmail.com" userId="8b338e2bbd67f4f8" providerId="LiveId" clId="{7D206479-B8B7-4E9A-8F53-DA5C807114C2}" dt="2024-02-13T23:08:40.901" v="703" actId="478"/>
          <ac:picMkLst>
            <pc:docMk/>
            <pc:sldMk cId="804468312" sldId="276"/>
            <ac:picMk id="2" creationId="{FB619668-D6A8-9E9D-4B59-F90779584D7F}"/>
          </ac:picMkLst>
        </pc:picChg>
        <pc:picChg chg="add mod">
          <ac:chgData name="ammaboaamponsem@gmail.com" userId="8b338e2bbd67f4f8" providerId="LiveId" clId="{7D206479-B8B7-4E9A-8F53-DA5C807114C2}" dt="2024-02-13T23:57:31.192" v="846" actId="1076"/>
          <ac:picMkLst>
            <pc:docMk/>
            <pc:sldMk cId="804468312" sldId="276"/>
            <ac:picMk id="4" creationId="{5C432172-CCBD-EFEA-7694-ABCC5BCF92C3}"/>
          </ac:picMkLst>
        </pc:picChg>
        <pc:picChg chg="del">
          <ac:chgData name="ammaboaamponsem@gmail.com" userId="8b338e2bbd67f4f8" providerId="LiveId" clId="{7D206479-B8B7-4E9A-8F53-DA5C807114C2}" dt="2024-02-13T07:57:42.281" v="491" actId="478"/>
          <ac:picMkLst>
            <pc:docMk/>
            <pc:sldMk cId="804468312" sldId="276"/>
            <ac:picMk id="484" creationId="{00000000-0000-0000-0000-000000000000}"/>
          </ac:picMkLst>
        </pc:picChg>
      </pc:sldChg>
      <pc:sldChg chg="addSp delSp modSp add mod modTransition delAnim modAnim">
        <pc:chgData name="ammaboaamponsem@gmail.com" userId="8b338e2bbd67f4f8" providerId="LiveId" clId="{7D206479-B8B7-4E9A-8F53-DA5C807114C2}" dt="2024-02-13T23:57:15.596" v="843" actId="21"/>
        <pc:sldMkLst>
          <pc:docMk/>
          <pc:sldMk cId="0" sldId="277"/>
        </pc:sldMkLst>
        <pc:spChg chg="mod">
          <ac:chgData name="ammaboaamponsem@gmail.com" userId="8b338e2bbd67f4f8" providerId="LiveId" clId="{7D206479-B8B7-4E9A-8F53-DA5C807114C2}" dt="2024-02-13T07:01:45.643" v="205" actId="2710"/>
          <ac:spMkLst>
            <pc:docMk/>
            <pc:sldMk cId="0" sldId="277"/>
            <ac:spMk id="492" creationId="{00000000-0000-0000-0000-000000000000}"/>
          </ac:spMkLst>
        </pc:spChg>
        <pc:picChg chg="add del mod">
          <ac:chgData name="ammaboaamponsem@gmail.com" userId="8b338e2bbd67f4f8" providerId="LiveId" clId="{7D206479-B8B7-4E9A-8F53-DA5C807114C2}" dt="2024-02-13T23:08:44.955" v="704" actId="478"/>
          <ac:picMkLst>
            <pc:docMk/>
            <pc:sldMk cId="0" sldId="277"/>
            <ac:picMk id="2" creationId="{9BEDB2B4-42AE-8B55-859C-37544A985210}"/>
          </ac:picMkLst>
        </pc:picChg>
        <pc:picChg chg="add del mod">
          <ac:chgData name="ammaboaamponsem@gmail.com" userId="8b338e2bbd67f4f8" providerId="LiveId" clId="{7D206479-B8B7-4E9A-8F53-DA5C807114C2}" dt="2024-02-13T23:57:15.596" v="843" actId="21"/>
          <ac:picMkLst>
            <pc:docMk/>
            <pc:sldMk cId="0" sldId="277"/>
            <ac:picMk id="4" creationId="{5C432172-CCBD-EFEA-7694-ABCC5BCF92C3}"/>
          </ac:picMkLst>
        </pc:picChg>
      </pc:sldChg>
      <pc:sldChg chg="addSp delSp modSp add mod modTransition delAnim modAnim">
        <pc:chgData name="ammaboaamponsem@gmail.com" userId="8b338e2bbd67f4f8" providerId="LiveId" clId="{7D206479-B8B7-4E9A-8F53-DA5C807114C2}" dt="2024-02-13T23:08:05.720" v="697" actId="478"/>
        <pc:sldMkLst>
          <pc:docMk/>
          <pc:sldMk cId="0" sldId="278"/>
        </pc:sldMkLst>
        <pc:spChg chg="mod">
          <ac:chgData name="ammaboaamponsem@gmail.com" userId="8b338e2bbd67f4f8" providerId="LiveId" clId="{7D206479-B8B7-4E9A-8F53-DA5C807114C2}" dt="2024-02-13T08:05:32.368" v="520" actId="1076"/>
          <ac:spMkLst>
            <pc:docMk/>
            <pc:sldMk cId="0" sldId="278"/>
            <ac:spMk id="345" creationId="{00000000-0000-0000-0000-000000000000}"/>
          </ac:spMkLst>
        </pc:spChg>
        <pc:spChg chg="mod">
          <ac:chgData name="ammaboaamponsem@gmail.com" userId="8b338e2bbd67f4f8" providerId="LiveId" clId="{7D206479-B8B7-4E9A-8F53-DA5C807114C2}" dt="2024-02-13T08:06:05.937" v="523" actId="5793"/>
          <ac:spMkLst>
            <pc:docMk/>
            <pc:sldMk cId="0" sldId="278"/>
            <ac:spMk id="346" creationId="{00000000-0000-0000-0000-000000000000}"/>
          </ac:spMkLst>
        </pc:spChg>
        <pc:picChg chg="add del mod">
          <ac:chgData name="ammaboaamponsem@gmail.com" userId="8b338e2bbd67f4f8" providerId="LiveId" clId="{7D206479-B8B7-4E9A-8F53-DA5C807114C2}" dt="2024-02-13T23:08:05.720" v="697" actId="478"/>
          <ac:picMkLst>
            <pc:docMk/>
            <pc:sldMk cId="0" sldId="278"/>
            <ac:picMk id="2" creationId="{48EB3D58-B585-286A-F885-FC7FD619DBC1}"/>
          </ac:picMkLst>
        </pc:picChg>
        <pc:picChg chg="del">
          <ac:chgData name="ammaboaamponsem@gmail.com" userId="8b338e2bbd67f4f8" providerId="LiveId" clId="{7D206479-B8B7-4E9A-8F53-DA5C807114C2}" dt="2024-02-13T08:04:33.395" v="515" actId="478"/>
          <ac:picMkLst>
            <pc:docMk/>
            <pc:sldMk cId="0" sldId="278"/>
            <ac:picMk id="347" creationId="{00000000-0000-0000-0000-000000000000}"/>
          </ac:picMkLst>
        </pc:picChg>
      </pc:sldChg>
      <pc:sldChg chg="modSp add mod modTransition modAnim modNotes">
        <pc:chgData name="ammaboaamponsem@gmail.com" userId="8b338e2bbd67f4f8" providerId="LiveId" clId="{7D206479-B8B7-4E9A-8F53-DA5C807114C2}" dt="2024-02-13T10:08:08.412" v="685"/>
        <pc:sldMkLst>
          <pc:docMk/>
          <pc:sldMk cId="0" sldId="279"/>
        </pc:sldMkLst>
        <pc:spChg chg="mod">
          <ac:chgData name="ammaboaamponsem@gmail.com" userId="8b338e2bbd67f4f8" providerId="LiveId" clId="{7D206479-B8B7-4E9A-8F53-DA5C807114C2}" dt="2024-02-13T08:45:31.313" v="620" actId="20577"/>
          <ac:spMkLst>
            <pc:docMk/>
            <pc:sldMk cId="0" sldId="279"/>
            <ac:spMk id="333" creationId="{00000000-0000-0000-0000-000000000000}"/>
          </ac:spMkLst>
        </pc:spChg>
        <pc:spChg chg="mod">
          <ac:chgData name="ammaboaamponsem@gmail.com" userId="8b338e2bbd67f4f8" providerId="LiveId" clId="{7D206479-B8B7-4E9A-8F53-DA5C807114C2}" dt="2024-02-13T08:45:57.468" v="622" actId="2710"/>
          <ac:spMkLst>
            <pc:docMk/>
            <pc:sldMk cId="0" sldId="279"/>
            <ac:spMk id="334" creationId="{00000000-0000-0000-0000-000000000000}"/>
          </ac:spMkLst>
        </pc:spChg>
      </pc:sldChg>
      <pc:sldChg chg="modSp add modTransition modAnim">
        <pc:chgData name="ammaboaamponsem@gmail.com" userId="8b338e2bbd67f4f8" providerId="LiveId" clId="{7D206479-B8B7-4E9A-8F53-DA5C807114C2}" dt="2024-02-13T10:08:08.412" v="685"/>
        <pc:sldMkLst>
          <pc:docMk/>
          <pc:sldMk cId="4256478351" sldId="280"/>
        </pc:sldMkLst>
        <pc:spChg chg="mod">
          <ac:chgData name="ammaboaamponsem@gmail.com" userId="8b338e2bbd67f4f8" providerId="LiveId" clId="{7D206479-B8B7-4E9A-8F53-DA5C807114C2}" dt="2024-02-13T09:14:20.813" v="655" actId="20577"/>
          <ac:spMkLst>
            <pc:docMk/>
            <pc:sldMk cId="4256478351" sldId="280"/>
            <ac:spMk id="333" creationId="{C9FB97B7-7515-684B-8AC9-9A28EDF48A07}"/>
          </ac:spMkLst>
        </pc:spChg>
        <pc:spChg chg="mod">
          <ac:chgData name="ammaboaamponsem@gmail.com" userId="8b338e2bbd67f4f8" providerId="LiveId" clId="{7D206479-B8B7-4E9A-8F53-DA5C807114C2}" dt="2024-02-13T09:15:38.120" v="672" actId="20577"/>
          <ac:spMkLst>
            <pc:docMk/>
            <pc:sldMk cId="4256478351" sldId="280"/>
            <ac:spMk id="334" creationId="{11867F51-9C66-A578-9E34-895BB7D9C4FA}"/>
          </ac:spMkLst>
        </pc:spChg>
      </pc:sldChg>
    </pc:docChg>
  </pc:docChgLst>
  <pc:docChgLst>
    <pc:chgData name="Guest User" providerId="Windows Live" clId="Web-{4F725D07-FF42-446F-A375-129AE33C565A}"/>
    <pc:docChg chg="addSld modSld sldOrd">
      <pc:chgData name="Guest User" userId="" providerId="Windows Live" clId="Web-{4F725D07-FF42-446F-A375-129AE33C565A}" dt="2024-02-12T01:56:00.201" v="655" actId="1076"/>
      <pc:docMkLst>
        <pc:docMk/>
      </pc:docMkLst>
      <pc:sldChg chg="addSp delSp modSp delAnim">
        <pc:chgData name="Guest User" userId="" providerId="Windows Live" clId="Web-{4F725D07-FF42-446F-A375-129AE33C565A}" dt="2024-02-12T01:50:47.776" v="642" actId="20577"/>
        <pc:sldMkLst>
          <pc:docMk/>
          <pc:sldMk cId="0" sldId="261"/>
        </pc:sldMkLst>
        <pc:spChg chg="add del mod">
          <ac:chgData name="Guest User" userId="" providerId="Windows Live" clId="Web-{4F725D07-FF42-446F-A375-129AE33C565A}" dt="2024-02-12T01:31:25.374" v="460"/>
          <ac:spMkLst>
            <pc:docMk/>
            <pc:sldMk cId="0" sldId="261"/>
            <ac:spMk id="3" creationId="{76847E31-C282-8414-1CA0-4191E4E7CACA}"/>
          </ac:spMkLst>
        </pc:spChg>
        <pc:spChg chg="add mod">
          <ac:chgData name="Guest User" userId="" providerId="Windows Live" clId="Web-{4F725D07-FF42-446F-A375-129AE33C565A}" dt="2024-02-12T01:50:47.776" v="642" actId="20577"/>
          <ac:spMkLst>
            <pc:docMk/>
            <pc:sldMk cId="0" sldId="261"/>
            <ac:spMk id="5" creationId="{C6DE00FF-AC49-1D79-000B-35446F85FE91}"/>
          </ac:spMkLst>
        </pc:spChg>
        <pc:spChg chg="del">
          <ac:chgData name="Guest User" userId="" providerId="Windows Live" clId="Web-{4F725D07-FF42-446F-A375-129AE33C565A}" dt="2024-02-12T00:59:22.450" v="8"/>
          <ac:spMkLst>
            <pc:docMk/>
            <pc:sldMk cId="0" sldId="261"/>
            <ac:spMk id="332" creationId="{00000000-0000-0000-0000-000000000000}"/>
          </ac:spMkLst>
        </pc:spChg>
        <pc:spChg chg="del">
          <ac:chgData name="Guest User" userId="" providerId="Windows Live" clId="Web-{4F725D07-FF42-446F-A375-129AE33C565A}" dt="2024-02-12T00:59:28.825" v="10"/>
          <ac:spMkLst>
            <pc:docMk/>
            <pc:sldMk cId="0" sldId="261"/>
            <ac:spMk id="333" creationId="{00000000-0000-0000-0000-000000000000}"/>
          </ac:spMkLst>
        </pc:spChg>
        <pc:spChg chg="del mod">
          <ac:chgData name="Guest User" userId="" providerId="Windows Live" clId="Web-{4F725D07-FF42-446F-A375-129AE33C565A}" dt="2024-02-12T01:30:36.936" v="456"/>
          <ac:spMkLst>
            <pc:docMk/>
            <pc:sldMk cId="0" sldId="261"/>
            <ac:spMk id="335" creationId="{00000000-0000-0000-0000-000000000000}"/>
          </ac:spMkLst>
        </pc:spChg>
        <pc:spChg chg="del">
          <ac:chgData name="Guest User" userId="" providerId="Windows Live" clId="Web-{4F725D07-FF42-446F-A375-129AE33C565A}" dt="2024-02-12T00:57:22.589" v="0"/>
          <ac:spMkLst>
            <pc:docMk/>
            <pc:sldMk cId="0" sldId="261"/>
            <ac:spMk id="336" creationId="{00000000-0000-0000-0000-000000000000}"/>
          </ac:spMkLst>
        </pc:spChg>
        <pc:spChg chg="del">
          <ac:chgData name="Guest User" userId="" providerId="Windows Live" clId="Web-{4F725D07-FF42-446F-A375-129AE33C565A}" dt="2024-02-12T00:59:25.496" v="9"/>
          <ac:spMkLst>
            <pc:docMk/>
            <pc:sldMk cId="0" sldId="261"/>
            <ac:spMk id="337" creationId="{00000000-0000-0000-0000-000000000000}"/>
          </ac:spMkLst>
        </pc:spChg>
        <pc:picChg chg="add del mod">
          <ac:chgData name="Guest User" userId="" providerId="Windows Live" clId="Web-{4F725D07-FF42-446F-A375-129AE33C565A}" dt="2024-02-12T01:01:42.763" v="28"/>
          <ac:picMkLst>
            <pc:docMk/>
            <pc:sldMk cId="0" sldId="261"/>
            <ac:picMk id="2" creationId="{0F1642E5-AA96-0320-6038-0446EE49E34F}"/>
          </ac:picMkLst>
        </pc:picChg>
        <pc:picChg chg="add del mod modCrop">
          <ac:chgData name="Guest User" userId="" providerId="Windows Live" clId="Web-{4F725D07-FF42-446F-A375-129AE33C565A}" dt="2024-02-12T01:42:10.944" v="512"/>
          <ac:picMkLst>
            <pc:docMk/>
            <pc:sldMk cId="0" sldId="261"/>
            <ac:picMk id="4" creationId="{AE191CA2-D304-EC79-7B34-13639A0B607B}"/>
          </ac:picMkLst>
        </pc:picChg>
        <pc:picChg chg="add del mod modCrop">
          <ac:chgData name="Guest User" userId="" providerId="Windows Live" clId="Web-{4F725D07-FF42-446F-A375-129AE33C565A}" dt="2024-02-12T01:46:46.712" v="598"/>
          <ac:picMkLst>
            <pc:docMk/>
            <pc:sldMk cId="0" sldId="261"/>
            <ac:picMk id="6" creationId="{3BCAD75E-CD06-D354-02C1-6B8F1BCE5E8B}"/>
          </ac:picMkLst>
        </pc:picChg>
        <pc:picChg chg="mod">
          <ac:chgData name="Guest User" userId="" providerId="Windows Live" clId="Web-{4F725D07-FF42-446F-A375-129AE33C565A}" dt="2024-02-12T01:00:03.419" v="17" actId="1076"/>
          <ac:picMkLst>
            <pc:docMk/>
            <pc:sldMk cId="0" sldId="261"/>
            <ac:picMk id="334" creationId="{00000000-0000-0000-0000-000000000000}"/>
          </ac:picMkLst>
        </pc:picChg>
      </pc:sldChg>
      <pc:sldChg chg="addSp delSp modSp ord">
        <pc:chgData name="Guest User" userId="" providerId="Windows Live" clId="Web-{4F725D07-FF42-446F-A375-129AE33C565A}" dt="2024-02-12T01:56:00.201" v="655" actId="1076"/>
        <pc:sldMkLst>
          <pc:docMk/>
          <pc:sldMk cId="0" sldId="262"/>
        </pc:sldMkLst>
        <pc:spChg chg="add del">
          <ac:chgData name="Guest User" userId="" providerId="Windows Live" clId="Web-{4F725D07-FF42-446F-A375-129AE33C565A}" dt="2024-02-12T01:02:36.951" v="41"/>
          <ac:spMkLst>
            <pc:docMk/>
            <pc:sldMk cId="0" sldId="262"/>
            <ac:spMk id="5" creationId="{27D109CC-667E-BB8C-4FA3-CA21C138C63D}"/>
          </ac:spMkLst>
        </pc:spChg>
        <pc:spChg chg="add mod">
          <ac:chgData name="Guest User" userId="" providerId="Windows Live" clId="Web-{4F725D07-FF42-446F-A375-129AE33C565A}" dt="2024-02-12T01:48:03.041" v="604" actId="20577"/>
          <ac:spMkLst>
            <pc:docMk/>
            <pc:sldMk cId="0" sldId="262"/>
            <ac:spMk id="6" creationId="{76847E31-C282-8414-1CA0-4191E4E7CACA}"/>
          </ac:spMkLst>
        </pc:spChg>
        <pc:spChg chg="add del">
          <ac:chgData name="Guest User" userId="" providerId="Windows Live" clId="Web-{4F725D07-FF42-446F-A375-129AE33C565A}" dt="2024-02-12T01:31:36.187" v="463"/>
          <ac:spMkLst>
            <pc:docMk/>
            <pc:sldMk cId="0" sldId="262"/>
            <ac:spMk id="7" creationId="{76847E31-C282-8414-1CA0-4191E4E7CACA}"/>
          </ac:spMkLst>
        </pc:spChg>
        <pc:spChg chg="del">
          <ac:chgData name="Guest User" userId="" providerId="Windows Live" clId="Web-{4F725D07-FF42-446F-A375-129AE33C565A}" dt="2024-02-12T01:02:06.170" v="35"/>
          <ac:spMkLst>
            <pc:docMk/>
            <pc:sldMk cId="0" sldId="262"/>
            <ac:spMk id="342" creationId="{00000000-0000-0000-0000-000000000000}"/>
          </ac:spMkLst>
        </pc:spChg>
        <pc:spChg chg="del">
          <ac:chgData name="Guest User" userId="" providerId="Windows Live" clId="Web-{4F725D07-FF42-446F-A375-129AE33C565A}" dt="2024-02-12T01:02:08.311" v="36"/>
          <ac:spMkLst>
            <pc:docMk/>
            <pc:sldMk cId="0" sldId="262"/>
            <ac:spMk id="343" creationId="{00000000-0000-0000-0000-000000000000}"/>
          </ac:spMkLst>
        </pc:spChg>
        <pc:spChg chg="del">
          <ac:chgData name="Guest User" userId="" providerId="Windows Live" clId="Web-{4F725D07-FF42-446F-A375-129AE33C565A}" dt="2024-02-12T01:02:02.107" v="33"/>
          <ac:spMkLst>
            <pc:docMk/>
            <pc:sldMk cId="0" sldId="262"/>
            <ac:spMk id="344" creationId="{00000000-0000-0000-0000-000000000000}"/>
          </ac:spMkLst>
        </pc:spChg>
        <pc:spChg chg="del">
          <ac:chgData name="Guest User" userId="" providerId="Windows Live" clId="Web-{4F725D07-FF42-446F-A375-129AE33C565A}" dt="2024-02-12T01:01:54.310" v="31"/>
          <ac:spMkLst>
            <pc:docMk/>
            <pc:sldMk cId="0" sldId="262"/>
            <ac:spMk id="347" creationId="{00000000-0000-0000-0000-000000000000}"/>
          </ac:spMkLst>
        </pc:spChg>
        <pc:picChg chg="add del mod">
          <ac:chgData name="Guest User" userId="" providerId="Windows Live" clId="Web-{4F725D07-FF42-446F-A375-129AE33C565A}" dt="2024-02-12T01:02:40.920" v="43"/>
          <ac:picMkLst>
            <pc:docMk/>
            <pc:sldMk cId="0" sldId="262"/>
            <ac:picMk id="2" creationId="{8B0360F1-79AA-54D6-8945-DB83B68BF1AC}"/>
          </ac:picMkLst>
        </pc:picChg>
        <pc:picChg chg="add mod">
          <ac:chgData name="Guest User" userId="" providerId="Windows Live" clId="Web-{4F725D07-FF42-446F-A375-129AE33C565A}" dt="2024-02-12T01:33:23.938" v="492" actId="1076"/>
          <ac:picMkLst>
            <pc:docMk/>
            <pc:sldMk cId="0" sldId="262"/>
            <ac:picMk id="4" creationId="{301990BC-7EB0-8AD8-307E-30D828219C71}"/>
          </ac:picMkLst>
        </pc:picChg>
        <pc:picChg chg="add del mod">
          <ac:chgData name="Guest User" userId="" providerId="Windows Live" clId="Web-{4F725D07-FF42-446F-A375-129AE33C565A}" dt="2024-02-12T01:55:29.732" v="645"/>
          <ac:picMkLst>
            <pc:docMk/>
            <pc:sldMk cId="0" sldId="262"/>
            <ac:picMk id="9" creationId="{24881E51-D067-691D-ED5E-F211E4E458FF}"/>
          </ac:picMkLst>
        </pc:picChg>
        <pc:picChg chg="add mod">
          <ac:chgData name="Guest User" userId="" providerId="Windows Live" clId="Web-{4F725D07-FF42-446F-A375-129AE33C565A}" dt="2024-02-12T01:56:00.201" v="655" actId="1076"/>
          <ac:picMkLst>
            <pc:docMk/>
            <pc:sldMk cId="0" sldId="262"/>
            <ac:picMk id="10" creationId="{03CF3CE3-DFC1-91F7-6080-C74A3FC1D07F}"/>
          </ac:picMkLst>
        </pc:picChg>
        <pc:picChg chg="del">
          <ac:chgData name="Guest User" userId="" providerId="Windows Live" clId="Web-{4F725D07-FF42-446F-A375-129AE33C565A}" dt="2024-02-12T01:02:00.248" v="32"/>
          <ac:picMkLst>
            <pc:docMk/>
            <pc:sldMk cId="0" sldId="262"/>
            <ac:picMk id="345" creationId="{00000000-0000-0000-0000-000000000000}"/>
          </ac:picMkLst>
        </pc:picChg>
      </pc:sldChg>
      <pc:sldChg chg="addSp delSp modSp new ord">
        <pc:chgData name="Guest User" userId="" providerId="Windows Live" clId="Web-{4F725D07-FF42-446F-A375-129AE33C565A}" dt="2024-02-12T01:44:49.320" v="574"/>
        <pc:sldMkLst>
          <pc:docMk/>
          <pc:sldMk cId="1630496043" sldId="266"/>
        </pc:sldMkLst>
        <pc:spChg chg="del">
          <ac:chgData name="Guest User" userId="" providerId="Windows Live" clId="Web-{4F725D07-FF42-446F-A375-129AE33C565A}" dt="2024-02-12T01:01:15.154" v="24"/>
          <ac:spMkLst>
            <pc:docMk/>
            <pc:sldMk cId="1630496043" sldId="266"/>
            <ac:spMk id="2" creationId="{C4375201-620D-DB76-7243-C539C3E88C8C}"/>
          </ac:spMkLst>
        </pc:spChg>
        <pc:spChg chg="del">
          <ac:chgData name="Guest User" userId="" providerId="Windows Live" clId="Web-{4F725D07-FF42-446F-A375-129AE33C565A}" dt="2024-02-12T01:01:24.076" v="26"/>
          <ac:spMkLst>
            <pc:docMk/>
            <pc:sldMk cId="1630496043" sldId="266"/>
            <ac:spMk id="3" creationId="{D9CE4B96-6526-0C75-85D0-640EB3522AF9}"/>
          </ac:spMkLst>
        </pc:spChg>
        <pc:spChg chg="del">
          <ac:chgData name="Guest User" userId="" providerId="Windows Live" clId="Web-{4F725D07-FF42-446F-A375-129AE33C565A}" dt="2024-02-12T01:01:19.529" v="25"/>
          <ac:spMkLst>
            <pc:docMk/>
            <pc:sldMk cId="1630496043" sldId="266"/>
            <ac:spMk id="4" creationId="{A22F0935-60EE-31CF-57D0-9F16099B1613}"/>
          </ac:spMkLst>
        </pc:spChg>
        <pc:spChg chg="add mod">
          <ac:chgData name="Guest User" userId="" providerId="Windows Live" clId="Web-{4F725D07-FF42-446F-A375-129AE33C565A}" dt="2024-02-12T01:04:00.421" v="85" actId="1076"/>
          <ac:spMkLst>
            <pc:docMk/>
            <pc:sldMk cId="1630496043" sldId="266"/>
            <ac:spMk id="7" creationId="{DA8CA4A8-D3B6-C191-D7A9-2A60C404848B}"/>
          </ac:spMkLst>
        </pc:spChg>
        <pc:spChg chg="add mod">
          <ac:chgData name="Guest User" userId="" providerId="Windows Live" clId="Web-{4F725D07-FF42-446F-A375-129AE33C565A}" dt="2024-02-12T01:17:37.288" v="383" actId="14100"/>
          <ac:spMkLst>
            <pc:docMk/>
            <pc:sldMk cId="1630496043" sldId="266"/>
            <ac:spMk id="9" creationId="{5180DA9E-F84C-C47F-11EE-6D8362DA5074}"/>
          </ac:spMkLst>
        </pc:spChg>
        <pc:spChg chg="add mod">
          <ac:chgData name="Guest User" userId="" providerId="Windows Live" clId="Web-{4F725D07-FF42-446F-A375-129AE33C565A}" dt="2024-02-12T01:18:40.242" v="391" actId="1076"/>
          <ac:spMkLst>
            <pc:docMk/>
            <pc:sldMk cId="1630496043" sldId="266"/>
            <ac:spMk id="10" creationId="{6679A61D-4422-277E-F023-4EAAA94F8077}"/>
          </ac:spMkLst>
        </pc:spChg>
        <pc:spChg chg="add mod">
          <ac:chgData name="Guest User" userId="" providerId="Windows Live" clId="Web-{4F725D07-FF42-446F-A375-129AE33C565A}" dt="2024-02-12T01:19:17.305" v="398" actId="1076"/>
          <ac:spMkLst>
            <pc:docMk/>
            <pc:sldMk cId="1630496043" sldId="266"/>
            <ac:spMk id="12" creationId="{0DE442C8-C028-877D-AD0A-EF8127918193}"/>
          </ac:spMkLst>
        </pc:spChg>
        <pc:spChg chg="add mod">
          <ac:chgData name="Guest User" userId="" providerId="Windows Live" clId="Web-{4F725D07-FF42-446F-A375-129AE33C565A}" dt="2024-02-12T01:19:10.492" v="397" actId="1076"/>
          <ac:spMkLst>
            <pc:docMk/>
            <pc:sldMk cId="1630496043" sldId="266"/>
            <ac:spMk id="13" creationId="{DB58A7F9-7AFE-D43D-89E3-D27E53174DD2}"/>
          </ac:spMkLst>
        </pc:spChg>
        <pc:spChg chg="add mod">
          <ac:chgData name="Guest User" userId="" providerId="Windows Live" clId="Web-{4F725D07-FF42-446F-A375-129AE33C565A}" dt="2024-02-12T01:15:35.084" v="360" actId="1076"/>
          <ac:spMkLst>
            <pc:docMk/>
            <pc:sldMk cId="1630496043" sldId="266"/>
            <ac:spMk id="14" creationId="{8656B760-58B3-D19C-376B-73F002B2DE71}"/>
          </ac:spMkLst>
        </pc:spChg>
        <pc:spChg chg="add mod">
          <ac:chgData name="Guest User" userId="" providerId="Windows Live" clId="Web-{4F725D07-FF42-446F-A375-129AE33C565A}" dt="2024-02-12T01:18:18.945" v="389" actId="1076"/>
          <ac:spMkLst>
            <pc:docMk/>
            <pc:sldMk cId="1630496043" sldId="266"/>
            <ac:spMk id="15" creationId="{11BC2227-154D-8461-38CB-B1C0D2DED359}"/>
          </ac:spMkLst>
        </pc:spChg>
        <pc:picChg chg="add">
          <ac:chgData name="Guest User" userId="" providerId="Windows Live" clId="Web-{4F725D07-FF42-446F-A375-129AE33C565A}" dt="2024-02-12T01:01:26.763" v="27"/>
          <ac:picMkLst>
            <pc:docMk/>
            <pc:sldMk cId="1630496043" sldId="266"/>
            <ac:picMk id="6" creationId="{832D66EF-2ECE-D0FD-BA82-1AE43ED2EE2C}"/>
          </ac:picMkLst>
        </pc:picChg>
        <pc:picChg chg="add mod">
          <ac:chgData name="Guest User" userId="" providerId="Windows Live" clId="Web-{4F725D07-FF42-446F-A375-129AE33C565A}" dt="2024-02-12T01:15:42.896" v="361" actId="14100"/>
          <ac:picMkLst>
            <pc:docMk/>
            <pc:sldMk cId="1630496043" sldId="266"/>
            <ac:picMk id="8" creationId="{CB319F06-A872-F521-ACDB-8C4270729141}"/>
          </ac:picMkLst>
        </pc:picChg>
        <pc:picChg chg="add mod">
          <ac:chgData name="Guest User" userId="" providerId="Windows Live" clId="Web-{4F725D07-FF42-446F-A375-129AE33C565A}" dt="2024-02-12T01:16:15.006" v="367" actId="14100"/>
          <ac:picMkLst>
            <pc:docMk/>
            <pc:sldMk cId="1630496043" sldId="266"/>
            <ac:picMk id="11" creationId="{26E459AB-3A61-966B-0333-6B8068054EEC}"/>
          </ac:picMkLst>
        </pc:picChg>
      </pc:sldChg>
      <pc:sldChg chg="addSp delSp modSp new ord">
        <pc:chgData name="Guest User" userId="" providerId="Windows Live" clId="Web-{4F725D07-FF42-446F-A375-129AE33C565A}" dt="2024-02-12T01:48:55.338" v="624" actId="20577"/>
        <pc:sldMkLst>
          <pc:docMk/>
          <pc:sldMk cId="3915387072" sldId="267"/>
        </pc:sldMkLst>
        <pc:spChg chg="del">
          <ac:chgData name="Guest User" userId="" providerId="Windows Live" clId="Web-{4F725D07-FF42-446F-A375-129AE33C565A}" dt="2024-02-12T01:29:23.154" v="440"/>
          <ac:spMkLst>
            <pc:docMk/>
            <pc:sldMk cId="3915387072" sldId="267"/>
            <ac:spMk id="2" creationId="{D715F37A-089B-F5EC-5AD6-D7C3C7A0A6B0}"/>
          </ac:spMkLst>
        </pc:spChg>
        <pc:spChg chg="add del">
          <ac:chgData name="Guest User" userId="" providerId="Windows Live" clId="Web-{4F725D07-FF42-446F-A375-129AE33C565A}" dt="2024-02-12T01:29:10.795" v="438"/>
          <ac:spMkLst>
            <pc:docMk/>
            <pc:sldMk cId="3915387072" sldId="267"/>
            <ac:spMk id="5" creationId="{D5E7B890-4F30-A53C-04C4-EE99271A11A5}"/>
          </ac:spMkLst>
        </pc:spChg>
        <pc:spChg chg="add mod">
          <ac:chgData name="Guest User" userId="" providerId="Windows Live" clId="Web-{4F725D07-FF42-446F-A375-129AE33C565A}" dt="2024-02-12T01:48:55.338" v="624" actId="20577"/>
          <ac:spMkLst>
            <pc:docMk/>
            <pc:sldMk cId="3915387072" sldId="267"/>
            <ac:spMk id="6" creationId="{C04D67A0-BA8F-1C56-95AA-8C558D4C493A}"/>
          </ac:spMkLst>
        </pc:spChg>
        <pc:spChg chg="add mod">
          <ac:chgData name="Guest User" userId="" providerId="Windows Live" clId="Web-{4F725D07-FF42-446F-A375-129AE33C565A}" dt="2024-02-12T01:34:00.407" v="497" actId="1076"/>
          <ac:spMkLst>
            <pc:docMk/>
            <pc:sldMk cId="3915387072" sldId="267"/>
            <ac:spMk id="7" creationId="{B697F528-13AD-4B7A-3184-BF642C7E117D}"/>
          </ac:spMkLst>
        </pc:spChg>
        <pc:picChg chg="add mod">
          <ac:chgData name="Guest User" userId="" providerId="Windows Live" clId="Web-{4F725D07-FF42-446F-A375-129AE33C565A}" dt="2024-02-12T01:29:26.373" v="441" actId="1076"/>
          <ac:picMkLst>
            <pc:docMk/>
            <pc:sldMk cId="3915387072" sldId="267"/>
            <ac:picMk id="4" creationId="{F0E02D51-5F16-EF86-3654-3E3B4DE497A9}"/>
          </ac:picMkLst>
        </pc:picChg>
        <pc:picChg chg="add del mod">
          <ac:chgData name="Guest User" userId="" providerId="Windows Live" clId="Web-{4F725D07-FF42-446F-A375-129AE33C565A}" dt="2024-02-12T01:38:04.004" v="503"/>
          <ac:picMkLst>
            <pc:docMk/>
            <pc:sldMk cId="3915387072" sldId="267"/>
            <ac:picMk id="9" creationId="{044D69AB-B26F-2DE2-9B7B-5FB192D998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7cfccb965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7cfccb965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b7fb4cc98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b7fb4cc98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879be2a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b879be2a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b879be2ad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b879be2ad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879be2ad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b879be2ad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b879be2ad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b879be2ad6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>
          <a:extLst>
            <a:ext uri="{FF2B5EF4-FFF2-40B4-BE49-F238E27FC236}">
              <a16:creationId xmlns:a16="http://schemas.microsoft.com/office/drawing/2014/main" id="{236A8EDC-424A-9219-9C5D-1ABAB5435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b879be2ad6_2_15:notes">
            <a:extLst>
              <a:ext uri="{FF2B5EF4-FFF2-40B4-BE49-F238E27FC236}">
                <a16:creationId xmlns:a16="http://schemas.microsoft.com/office/drawing/2014/main" id="{D45D3988-E262-EC16-9588-B095F11C07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b879be2ad6_2_15:notes">
            <a:extLst>
              <a:ext uri="{FF2B5EF4-FFF2-40B4-BE49-F238E27FC236}">
                <a16:creationId xmlns:a16="http://schemas.microsoft.com/office/drawing/2014/main" id="{DD1B8567-5487-7BFE-724D-D5BF96B0DA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985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>
          <a:extLst>
            <a:ext uri="{FF2B5EF4-FFF2-40B4-BE49-F238E27FC236}">
              <a16:creationId xmlns:a16="http://schemas.microsoft.com/office/drawing/2014/main" id="{3EA19A8E-BFA3-5A8D-285C-1EA85E6FB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b879be2ad6_2_83:notes">
            <a:extLst>
              <a:ext uri="{FF2B5EF4-FFF2-40B4-BE49-F238E27FC236}">
                <a16:creationId xmlns:a16="http://schemas.microsoft.com/office/drawing/2014/main" id="{C915C7AD-FBED-2CDD-E1F7-C4E2D0AC9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b879be2ad6_2_83:notes">
            <a:extLst>
              <a:ext uri="{FF2B5EF4-FFF2-40B4-BE49-F238E27FC236}">
                <a16:creationId xmlns:a16="http://schemas.microsoft.com/office/drawing/2014/main" id="{534893D1-9321-D20B-09D6-0B7CC2E30F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073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8EC9621B-F994-0422-B19C-B86B48BC3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879be2ad6_2_36:notes">
            <a:extLst>
              <a:ext uri="{FF2B5EF4-FFF2-40B4-BE49-F238E27FC236}">
                <a16:creationId xmlns:a16="http://schemas.microsoft.com/office/drawing/2014/main" id="{1080B96F-6C48-2C89-C4F2-19A2D990A9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b879be2ad6_2_36:notes">
            <a:extLst>
              <a:ext uri="{FF2B5EF4-FFF2-40B4-BE49-F238E27FC236}">
                <a16:creationId xmlns:a16="http://schemas.microsoft.com/office/drawing/2014/main" id="{0BC8AFA4-E814-774A-A45D-C2F20ED3FA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667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>
          <a:extLst>
            <a:ext uri="{FF2B5EF4-FFF2-40B4-BE49-F238E27FC236}">
              <a16:creationId xmlns:a16="http://schemas.microsoft.com/office/drawing/2014/main" id="{2BBB3529-5A4C-494E-E8CC-4DD26FE69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b879be2ad6_2_98:notes">
            <a:extLst>
              <a:ext uri="{FF2B5EF4-FFF2-40B4-BE49-F238E27FC236}">
                <a16:creationId xmlns:a16="http://schemas.microsoft.com/office/drawing/2014/main" id="{25FB5B1E-D6F1-F0B0-C62F-D6BCD2E3A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b879be2ad6_2_98:notes">
            <a:extLst>
              <a:ext uri="{FF2B5EF4-FFF2-40B4-BE49-F238E27FC236}">
                <a16:creationId xmlns:a16="http://schemas.microsoft.com/office/drawing/2014/main" id="{2838F930-35A3-FC2D-84CB-7F58E8ED2B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95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>
          <a:extLst>
            <a:ext uri="{FF2B5EF4-FFF2-40B4-BE49-F238E27FC236}">
              <a16:creationId xmlns:a16="http://schemas.microsoft.com/office/drawing/2014/main" id="{7639D2B3-88AA-3DD0-93CB-66A95C78E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b879be2ad6_2_58:notes">
            <a:extLst>
              <a:ext uri="{FF2B5EF4-FFF2-40B4-BE49-F238E27FC236}">
                <a16:creationId xmlns:a16="http://schemas.microsoft.com/office/drawing/2014/main" id="{98F4CD24-661B-E06E-FDA4-2BC5D5FC66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b879be2ad6_2_58:notes">
            <a:extLst>
              <a:ext uri="{FF2B5EF4-FFF2-40B4-BE49-F238E27FC236}">
                <a16:creationId xmlns:a16="http://schemas.microsoft.com/office/drawing/2014/main" id="{EB24F826-C869-8D66-51A7-A421D734CB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85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74079aec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74079aec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4FF93651-CEE8-15FC-D731-7E7C07810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b879be2ad6_2_110:notes">
            <a:extLst>
              <a:ext uri="{FF2B5EF4-FFF2-40B4-BE49-F238E27FC236}">
                <a16:creationId xmlns:a16="http://schemas.microsoft.com/office/drawing/2014/main" id="{F3A20F03-E772-98A3-DA50-5BC5CB2E9B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b879be2ad6_2_110:notes">
            <a:extLst>
              <a:ext uri="{FF2B5EF4-FFF2-40B4-BE49-F238E27FC236}">
                <a16:creationId xmlns:a16="http://schemas.microsoft.com/office/drawing/2014/main" id="{32221F78-248C-115B-8463-0A6C05E93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876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b879be2ad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b879be2ad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7de9ee46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7de9ee46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>
          <a:extLst>
            <a:ext uri="{FF2B5EF4-FFF2-40B4-BE49-F238E27FC236}">
              <a16:creationId xmlns:a16="http://schemas.microsoft.com/office/drawing/2014/main" id="{FAE81C38-4817-B3E4-9162-5E6204345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7de9ee46d_0_43:notes">
            <a:extLst>
              <a:ext uri="{FF2B5EF4-FFF2-40B4-BE49-F238E27FC236}">
                <a16:creationId xmlns:a16="http://schemas.microsoft.com/office/drawing/2014/main" id="{DC45C4CC-5350-3194-0286-B2B6549961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7de9ee46d_0_43:notes">
            <a:extLst>
              <a:ext uri="{FF2B5EF4-FFF2-40B4-BE49-F238E27FC236}">
                <a16:creationId xmlns:a16="http://schemas.microsoft.com/office/drawing/2014/main" id="{A6BE83B4-ED09-E582-01DB-B4D66487E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964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7cfccb965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7cfccb965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7de9ee46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7de9ee46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7de9ee46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7de9ee46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7de9ee46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7de9ee46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7de9ee46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b7de9ee46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b7fb4cc9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b7fb4cc9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b7fb4cc98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b7fb4cc98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E27HcS9QaT0" TargetMode="External"/><Relationship Id="rId4" Type="http://schemas.openxmlformats.org/officeDocument/2006/relationships/hyperlink" Target="https://www.kaggle.com/datasets/salvatorerastelli/spotify-and-youtub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sp>
        <p:nvSpPr>
          <p:cNvPr id="282" name="Google Shape;282;p13"/>
          <p:cNvSpPr txBox="1"/>
          <p:nvPr/>
        </p:nvSpPr>
        <p:spPr>
          <a:xfrm>
            <a:off x="1906500" y="1443275"/>
            <a:ext cx="53310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Top 10 Songs of Spotify Artists and YouTube Videos</a:t>
            </a:r>
            <a:endParaRPr sz="13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13"/>
          <p:cNvSpPr txBox="1"/>
          <p:nvPr/>
        </p:nvSpPr>
        <p:spPr>
          <a:xfrm>
            <a:off x="0" y="2570400"/>
            <a:ext cx="25584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Group 4</a:t>
            </a:r>
            <a:endParaRPr sz="13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Nikita Bhandari, Aravind T. Lakavath, Abhijit Ranganathan, Yuzhou Zheng and Amma Boa-Amponsem</a:t>
            </a:r>
            <a:endParaRPr sz="13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1ED65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4" name="Google Shape;28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5150" y="4071925"/>
            <a:ext cx="910828" cy="91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 advTm="12127">
        <p:fade/>
      </p:transition>
    </mc:Choice>
    <mc:Fallback>
      <p:transition advClick="0" advTm="121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2454" objId="5"/>
        <p14:stopEvt time="10240" objId="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99" name="Google Shape;3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4"/>
          <p:cNvSpPr txBox="1"/>
          <p:nvPr/>
        </p:nvSpPr>
        <p:spPr>
          <a:xfrm>
            <a:off x="498675" y="321475"/>
            <a:ext cx="62697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rPr>
              <a:t>Correlation between Spotify metrics and YouTube engagement</a:t>
            </a:r>
            <a:endParaRPr sz="25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1" name="Google Shape;401;p24"/>
          <p:cNvSpPr txBox="1"/>
          <p:nvPr/>
        </p:nvSpPr>
        <p:spPr>
          <a:xfrm>
            <a:off x="66975" y="1597875"/>
            <a:ext cx="6701400" cy="2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rPr>
              <a:t>Focused on two Spotify metrics—danceability and energy—and two YouTube metrics—views and likes.</a:t>
            </a:r>
            <a:endParaRPr sz="16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rPr>
              <a:t>Correlation Analysis: Pearson correlation coefficients were calculated to examine the linear relationships between the Spotify and YouTube metrics.</a:t>
            </a:r>
            <a:endParaRPr sz="16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600" b="1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Visualization: Scatter plots were generated to visually inspect the relationships between the selected variables.</a:t>
            </a:r>
            <a:endParaRPr sz="16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2" name="Google Shape;402;p24"/>
          <p:cNvSpPr txBox="1"/>
          <p:nvPr/>
        </p:nvSpPr>
        <p:spPr>
          <a:xfrm>
            <a:off x="6298400" y="1928825"/>
            <a:ext cx="2317200" cy="2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 descr="A group of purple musical notes&#10;&#10;Description automatically generated">
            <a:extLst>
              <a:ext uri="{FF2B5EF4-FFF2-40B4-BE49-F238E27FC236}">
                <a16:creationId xmlns:a16="http://schemas.microsoft.com/office/drawing/2014/main" id="{5C0A0D3F-1DEB-204F-9E49-82A362A31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863" y="3527250"/>
            <a:ext cx="1208225" cy="120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29312">
        <p:push/>
      </p:transition>
    </mc:Choice>
    <mc:Fallback>
      <p:transition spd="slow" advTm="129312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401" grpId="0"/>
    </p:bldLst>
  </p:timing>
  <p:extLst>
    <p:ext uri="{E180D4A7-C9FB-4DFB-919C-405C955672EB}">
      <p14:showEvtLst xmlns:p14="http://schemas.microsoft.com/office/powerpoint/2010/main">
        <p14:playEvt time="1721" objId="2"/>
        <p14:stopEvt time="128409" objId="2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5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5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11" name="Google Shape;4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5"/>
          <p:cNvSpPr txBox="1"/>
          <p:nvPr/>
        </p:nvSpPr>
        <p:spPr>
          <a:xfrm>
            <a:off x="535800" y="-80350"/>
            <a:ext cx="6791100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sz="25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5933925" y="1720100"/>
            <a:ext cx="2973300" cy="25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ED65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The study reveals a weak correlation between Spotify's musical attributes and YouTube engagement, indicating that factors such as content quality, artist fame, and video production might more significantly impact views and likes.</a:t>
            </a:r>
            <a:endParaRPr sz="1600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ED65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ED65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ED65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ED65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ED65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25"/>
          <p:cNvSpPr txBox="1"/>
          <p:nvPr/>
        </p:nvSpPr>
        <p:spPr>
          <a:xfrm>
            <a:off x="428625" y="709900"/>
            <a:ext cx="55053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Danceability and Views: 0.088</a:t>
            </a:r>
            <a:endParaRPr sz="16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Danceability and Likes: 0.098</a:t>
            </a:r>
            <a:endParaRPr sz="16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Energy and Views: 0.067</a:t>
            </a:r>
            <a:endParaRPr sz="16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Energy and Likes: 0.062</a:t>
            </a:r>
            <a:endParaRPr sz="16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5" name="Google Shape;4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11" y="2639475"/>
            <a:ext cx="2250539" cy="204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6725" y="2637375"/>
            <a:ext cx="2250550" cy="205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10567">
        <p:push/>
      </p:transition>
    </mc:Choice>
    <mc:Fallback>
      <p:transition spd="slow" advTm="110567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3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/>
      <p:bldP spid="414" grpId="0"/>
    </p:bldLst>
  </p:timing>
  <p:extLst>
    <p:ext uri="{E180D4A7-C9FB-4DFB-919C-405C955672EB}">
      <p14:showEvtLst xmlns:p14="http://schemas.microsoft.com/office/powerpoint/2010/main">
        <p14:playEvt time="1693" objId="2"/>
        <p14:stopEvt time="109410" objId="2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24" name="Google Shape;4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6"/>
          <p:cNvSpPr txBox="1"/>
          <p:nvPr/>
        </p:nvSpPr>
        <p:spPr>
          <a:xfrm>
            <a:off x="616325" y="160750"/>
            <a:ext cx="64797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rPr>
              <a:t>Essential Codes Used</a:t>
            </a:r>
            <a:endParaRPr sz="20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26"/>
          <p:cNvSpPr txBox="1"/>
          <p:nvPr/>
        </p:nvSpPr>
        <p:spPr>
          <a:xfrm>
            <a:off x="66975" y="857275"/>
            <a:ext cx="6037500" cy="24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1"/>
              <a:t>Scatter plot for Danceability vs. Views</a:t>
            </a:r>
            <a:endParaRPr sz="23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ggplot(data, aes(x = Danceability, y = Views)) +</a:t>
            </a:r>
            <a:br>
              <a:rPr lang="en" sz="1100"/>
            </a:br>
            <a:r>
              <a:rPr lang="en" sz="1100"/>
              <a:t>   geom_point(alpha = 0.5) + # Add points with some transparency</a:t>
            </a:r>
            <a:br>
              <a:rPr lang="en" sz="1100"/>
            </a:br>
            <a:r>
              <a:rPr lang="en" sz="1100"/>
              <a:t>   geom_smooth(method = "lm", color = "blue", se = FALSE) + # Add a linear regression line without confidence interval</a:t>
            </a:r>
            <a:br>
              <a:rPr lang="en" sz="1100"/>
            </a:br>
            <a:r>
              <a:rPr lang="en" sz="1100"/>
              <a:t>   labs(title = "Danceability vs. YouTube Views",</a:t>
            </a:r>
            <a:br>
              <a:rPr lang="en" sz="1100"/>
            </a:br>
            <a:r>
              <a:rPr lang="en" sz="1100"/>
              <a:t>    	x = "Danceability",</a:t>
            </a:r>
            <a:br>
              <a:rPr lang="en" sz="1100"/>
            </a:br>
            <a:r>
              <a:rPr lang="en" sz="1100"/>
              <a:t>    	y = "YouTube Views") +</a:t>
            </a:r>
            <a:br>
              <a:rPr lang="en" sz="1100"/>
            </a:br>
            <a:r>
              <a:rPr lang="en" sz="1100"/>
              <a:t>   theme_minimal()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## `geom_smooth()` using formula = 'y ~ x'</a:t>
            </a:r>
            <a:endParaRPr sz="16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7" name="Google Shape;427;p26"/>
          <p:cNvSpPr txBox="1"/>
          <p:nvPr/>
        </p:nvSpPr>
        <p:spPr>
          <a:xfrm>
            <a:off x="3843600" y="2155750"/>
            <a:ext cx="4755300" cy="2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1"/>
              <a:t>Scatter plot for Energy vs. Views</a:t>
            </a:r>
            <a:endParaRPr sz="23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ggplot(data, aes(x = Energy, y = Views)) +</a:t>
            </a:r>
            <a:br>
              <a:rPr lang="en" sz="1100"/>
            </a:br>
            <a:r>
              <a:rPr lang="en" sz="1100"/>
              <a:t>   geom_point(alpha = 0.5) + # Add points with some transparency</a:t>
            </a:r>
            <a:br>
              <a:rPr lang="en" sz="1100"/>
            </a:br>
            <a:r>
              <a:rPr lang="en" sz="1100"/>
              <a:t>   geom_smooth(method = "lm", color = "red", se = FALSE) + # Add a linear regression line without confidence interval</a:t>
            </a:r>
            <a:br>
              <a:rPr lang="en" sz="1100"/>
            </a:br>
            <a:r>
              <a:rPr lang="en" sz="1100"/>
              <a:t>   labs(title = "Energy vs. YouTube Views",</a:t>
            </a:r>
            <a:br>
              <a:rPr lang="en" sz="1100"/>
            </a:br>
            <a:r>
              <a:rPr lang="en" sz="1100"/>
              <a:t>    	x = "Energy",</a:t>
            </a:r>
            <a:br>
              <a:rPr lang="en" sz="1100"/>
            </a:br>
            <a:r>
              <a:rPr lang="en" sz="1100"/>
              <a:t>    	y = "YouTube Views") +</a:t>
            </a:r>
            <a:br>
              <a:rPr lang="en" sz="1100"/>
            </a:br>
            <a:r>
              <a:rPr lang="en" sz="1100"/>
              <a:t>   theme_minimal()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## `geom_smooth()` using formula = 'y ~ x'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937">
        <p:push/>
      </p:transition>
    </mc:Choice>
    <mc:Fallback>
      <p:transition spd="slow" advTm="3937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/>
      <p:bldP spid="426" grpId="0"/>
      <p:bldP spid="4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3" name="Google Shape;3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9"/>
          <p:cNvSpPr txBox="1"/>
          <p:nvPr/>
        </p:nvSpPr>
        <p:spPr>
          <a:xfrm>
            <a:off x="6402575" y="1611800"/>
            <a:ext cx="2504700" cy="2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-382772" y="24587"/>
            <a:ext cx="7589400" cy="95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Aft>
                <a:spcPts val="600"/>
              </a:spcAft>
              <a:buNone/>
            </a:pPr>
            <a:r>
              <a:rPr lang="en" sz="1750" b="1">
                <a:solidFill>
                  <a:srgbClr val="00FF00"/>
                </a:solidFill>
                <a:latin typeface="Trebuchet MS" panose="020B0603020202020204" pitchFamily="34" charset="0"/>
              </a:rPr>
              <a:t>The Impact of Tempo and Valence on YouTube Likes </a:t>
            </a:r>
          </a:p>
          <a:p>
            <a:pPr marL="0" lvl="0" indent="0" algn="ctr" rtl="0">
              <a:lnSpc>
                <a:spcPct val="115000"/>
              </a:lnSpc>
              <a:spcAft>
                <a:spcPts val="600"/>
              </a:spcAft>
              <a:buNone/>
            </a:pPr>
            <a:r>
              <a:rPr lang="en" sz="1750" b="1">
                <a:solidFill>
                  <a:srgbClr val="00FF00"/>
                </a:solidFill>
                <a:latin typeface="Trebuchet MS" panose="020B0603020202020204" pitchFamily="34" charset="0"/>
              </a:rPr>
              <a:t>and Comments</a:t>
            </a:r>
            <a:endParaRPr sz="1750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331500" y="661000"/>
            <a:ext cx="7843200" cy="457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15000"/>
              </a:lnSpc>
              <a:spcAft>
                <a:spcPts val="0"/>
              </a:spcAft>
              <a:buSzPts val="1400"/>
            </a:pPr>
            <a:endParaRPr lang="en"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Introduction: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Objective: Explore the influence of Tempo and Valence on YouTube engagement metrics.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Method: Regression analysis and visualization to uncover relationships.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Dataset: "Spotify_Youtube.csv" containing relevant data.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Key Findings: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Potential issues with linearity and normality in regression models.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Scatterplots reveal varying trends between Valence and Likes, and Tempo and Comments.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Conclusion: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Complexities of YouTube audience engagement highlighted.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1ED65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43729">
        <p:push/>
      </p:transition>
    </mc:Choice>
    <mc:Fallback>
      <p:transition spd="slow" advTm="43729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  <p:bldP spid="346" grpId="0"/>
    </p:bldLst>
  </p:timing>
  <p:extLst>
    <p:ext uri="{E180D4A7-C9FB-4DFB-919C-405C955672EB}">
      <p14:showEvtLst xmlns:p14="http://schemas.microsoft.com/office/powerpoint/2010/main">
        <p14:playEvt time="27" objId="2"/>
        <p14:stopEvt time="43412" objId="2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5" name="Google Shape;3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0"/>
          <p:cNvSpPr txBox="1"/>
          <p:nvPr/>
        </p:nvSpPr>
        <p:spPr>
          <a:xfrm>
            <a:off x="331525" y="213675"/>
            <a:ext cx="548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B41BC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Regression Analysis and Diagnostic Plots</a:t>
            </a:r>
            <a:endParaRPr sz="1800" b="1">
              <a:solidFill>
                <a:srgbClr val="2B41BC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435725" y="719925"/>
            <a:ext cx="5456100" cy="413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41BC"/>
              </a:buClr>
              <a:buSzPts val="1400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Regression Analysis: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400"/>
              <a:buChar char="○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Used to quantify relationships between Tempo/Valence and Likes/Comments.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400"/>
              <a:buChar char="○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Diagnostic Plots: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400"/>
              <a:buChar char="■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Residuals vs Fitted: Indicates potential lack of linearity.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400"/>
              <a:buChar char="■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Q-Q Plot: Suggests potential deviation from normal distribution.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400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Importance of Diagnostic Plots: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400"/>
              <a:buChar char="○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Identify potential issues with regression models.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400"/>
              <a:buChar char="○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Guide further investigation and refinement.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2B41B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40257">
        <p:push/>
      </p:transition>
    </mc:Choice>
    <mc:Fallback>
      <p:transition spd="slow" advTm="40257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/>
      <p:bldP spid="357" grpId="0"/>
    </p:bldLst>
  </p:timing>
  <p:extLst>
    <p:ext uri="{E180D4A7-C9FB-4DFB-919C-405C955672EB}">
      <p14:showEvtLst xmlns:p14="http://schemas.microsoft.com/office/powerpoint/2010/main">
        <p14:playEvt time="29" objId="2"/>
        <p14:stopEvt time="39097" objId="2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1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6" name="Google Shape;3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1"/>
          <p:cNvSpPr txBox="1"/>
          <p:nvPr/>
        </p:nvSpPr>
        <p:spPr>
          <a:xfrm>
            <a:off x="227300" y="93525"/>
            <a:ext cx="5456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Scatterplots and Interpretation</a:t>
            </a:r>
            <a:endParaRPr sz="17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265200" y="464150"/>
            <a:ext cx="7889100" cy="49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ED65F"/>
              </a:buClr>
              <a:buSzPts val="1400"/>
              <a:buChar char="●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Scatterplots: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Char char="○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Valence vs Likes: Scattered distribution suggests no </a:t>
            </a:r>
          </a:p>
          <a:p>
            <a:pPr marL="5969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consistent relationship.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Char char="○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Tempo vs Comments: Weak positive correlation observed, </a:t>
            </a:r>
          </a:p>
          <a:p>
            <a:pPr marL="5969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with variability and outliers.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Char char="○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Valence vs Comments: Lack of clear trend indicates Valence alone may not be a significant predictor.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Char char="●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Interpretation: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Char char="○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Various factors influence audience engagement metrics.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Char char="○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Complexity of music consumption behavior on YouTube.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Char char="●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Conclusion: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Char char="○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Insights gained into relationships between musical attributes and audience engagement.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Char char="○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Further investigation and refinement required for accurate analysis results.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1ED65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42764">
        <p:push/>
      </p:transition>
    </mc:Choice>
    <mc:Fallback>
      <p:transition spd="slow" advTm="42764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  <p:bldP spid="368" grpId="0"/>
    </p:bldLst>
  </p:timing>
  <p:extLst>
    <p:ext uri="{E180D4A7-C9FB-4DFB-919C-405C955672EB}">
      <p14:showEvtLst xmlns:p14="http://schemas.microsoft.com/office/powerpoint/2010/main">
        <p14:playEvt time="30" objId="2"/>
        <p14:stopEvt time="42047" objId="2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77" name="Google Shape;3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04800"/>
            <a:ext cx="3891462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6250" y="304800"/>
            <a:ext cx="2523968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0" y="2743200"/>
            <a:ext cx="3020000" cy="20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4800" y="2743200"/>
            <a:ext cx="3395424" cy="20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 txBox="1"/>
          <p:nvPr/>
        </p:nvSpPr>
        <p:spPr>
          <a:xfrm>
            <a:off x="3020117" y="-90432"/>
            <a:ext cx="117614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B41BC"/>
                </a:solidFill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Results</a:t>
            </a:r>
            <a:endParaRPr sz="1600" b="1">
              <a:solidFill>
                <a:srgbClr val="2B41BC"/>
              </a:solidFill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4566">
        <p:push/>
      </p:transition>
    </mc:Choice>
    <mc:Fallback>
      <p:transition spd="slow" advTm="4566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>
          <a:extLst>
            <a:ext uri="{FF2B5EF4-FFF2-40B4-BE49-F238E27FC236}">
              <a16:creationId xmlns:a16="http://schemas.microsoft.com/office/drawing/2014/main" id="{1B4B6CC5-974F-764D-2889-CCCBD2ACC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>
            <a:extLst>
              <a:ext uri="{FF2B5EF4-FFF2-40B4-BE49-F238E27FC236}">
                <a16:creationId xmlns:a16="http://schemas.microsoft.com/office/drawing/2014/main" id="{6A6FCD15-EBB0-FEEE-D9DD-9527385D0D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7">
            <a:extLst>
              <a:ext uri="{FF2B5EF4-FFF2-40B4-BE49-F238E27FC236}">
                <a16:creationId xmlns:a16="http://schemas.microsoft.com/office/drawing/2014/main" id="{E71B9204-652D-8B24-6C21-C8D5BB5138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34" name="Google Shape;434;p27">
            <a:extLst>
              <a:ext uri="{FF2B5EF4-FFF2-40B4-BE49-F238E27FC236}">
                <a16:creationId xmlns:a16="http://schemas.microsoft.com/office/drawing/2014/main" id="{EE06770E-F193-2084-E5BE-6A6F780FBB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7">
            <a:extLst>
              <a:ext uri="{FF2B5EF4-FFF2-40B4-BE49-F238E27FC236}">
                <a16:creationId xmlns:a16="http://schemas.microsoft.com/office/drawing/2014/main" id="{A65B5064-EF5E-1788-AE29-41CB040D285F}"/>
              </a:ext>
            </a:extLst>
          </p:cNvPr>
          <p:cNvSpPr txBox="1"/>
          <p:nvPr/>
        </p:nvSpPr>
        <p:spPr>
          <a:xfrm>
            <a:off x="-173087" y="70465"/>
            <a:ext cx="8293200" cy="475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B41BC"/>
                </a:solidFill>
                <a:latin typeface="Trebuchet MS" panose="020B0603020202020204" pitchFamily="34" charset="0"/>
              </a:rPr>
              <a:t>Genre Analysis on YouTube engagement - Approach</a:t>
            </a:r>
            <a:endParaRPr sz="1800" b="1">
              <a:solidFill>
                <a:srgbClr val="2B41BC"/>
              </a:solidFill>
              <a:latin typeface="Trebuchet MS" panose="020B0603020202020204" pitchFamily="34" charset="0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B41BC"/>
              </a:solidFill>
              <a:latin typeface="Trebuchet MS" panose="020B0603020202020204" pitchFamily="34" charset="0"/>
            </a:endParaRPr>
          </a:p>
          <a:p>
            <a:pPr marL="914400" lvl="1" indent="-306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234"/>
              <a:buFont typeface="Arial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</a:rPr>
              <a:t>Categorize songs by musical features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lvl="1" indent="-306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234"/>
              <a:buFont typeface="Arial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</a:rPr>
              <a:t>Analyze YouTube engagement metrics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</a:rPr>
              <a:t>Methods: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lvl="1" indent="-306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234"/>
              <a:buFont typeface="Arial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</a:rPr>
              <a:t>Genre Classification: ML algorithms, spectrogram analysis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lvl="1" indent="-306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234"/>
              <a:buFont typeface="Arial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</a:rPr>
              <a:t>Statistical Analysis: ANOVA, non-parametric tests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lvl="1" indent="-306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234"/>
              <a:buFont typeface="Arial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</a:rPr>
              <a:t>Regression Analysis: Identify engagement predictors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lvl="1" indent="-306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234"/>
              <a:buFont typeface="Arial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</a:rPr>
              <a:t>Clustering Techniques: Identify engagement patterns</a:t>
            </a:r>
          </a:p>
          <a:p>
            <a:pPr marL="60745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234"/>
            </a:pPr>
            <a:endParaRPr lang="en" sz="16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lvl="1" indent="-306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234"/>
              <a:buFont typeface="Arial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</a:rPr>
              <a:t>Data Visualization: Bar charts, pie charts </a:t>
            </a:r>
          </a:p>
          <a:p>
            <a:pPr marL="914400" lvl="1" indent="-306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234"/>
              <a:buFont typeface="Arial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</a:rPr>
              <a:t>Integrated Approach:</a:t>
            </a:r>
          </a:p>
          <a:p>
            <a:pPr marL="914400" lvl="6" indent="-306950">
              <a:lnSpc>
                <a:spcPct val="115000"/>
              </a:lnSpc>
              <a:buClr>
                <a:srgbClr val="2B41BC"/>
              </a:buClr>
              <a:buSzPts val="1234"/>
              <a:buFont typeface="Arial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</a:rPr>
              <a:t>Genre classification, stats, regression, clustering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lvl="2" indent="-306950">
              <a:lnSpc>
                <a:spcPct val="115000"/>
              </a:lnSpc>
              <a:buClr>
                <a:srgbClr val="2B41BC"/>
              </a:buClr>
              <a:buSzPts val="1234"/>
              <a:buFont typeface="Arial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</a:rPr>
              <a:t>Insights into YouTube engagement dynamics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lvl="2" indent="-306950">
              <a:lnSpc>
                <a:spcPct val="115000"/>
              </a:lnSpc>
              <a:buClr>
                <a:srgbClr val="2B41BC"/>
              </a:buClr>
              <a:buSzPts val="1234"/>
              <a:buFont typeface="Arial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 panose="020B0603020202020204" pitchFamily="34" charset="0"/>
              </a:rPr>
              <a:t>Understanding online music consumption trends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4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54847">
        <p:push/>
      </p:transition>
    </mc:Choice>
    <mc:Fallback>
      <p:transition spd="slow" advTm="54847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/>
    </p:bldLst>
  </p:timing>
  <p:extLst>
    <p:ext uri="{E180D4A7-C9FB-4DFB-919C-405C955672EB}">
      <p14:showEvtLst xmlns:p14="http://schemas.microsoft.com/office/powerpoint/2010/main">
        <p14:playEvt time="1711" objId="2"/>
        <p14:stopEvt time="53379" objId="2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>
          <a:extLst>
            <a:ext uri="{FF2B5EF4-FFF2-40B4-BE49-F238E27FC236}">
              <a16:creationId xmlns:a16="http://schemas.microsoft.com/office/drawing/2014/main" id="{7477BFC5-1ECA-3FEE-F539-04A3EF990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">
            <a:extLst>
              <a:ext uri="{FF2B5EF4-FFF2-40B4-BE49-F238E27FC236}">
                <a16:creationId xmlns:a16="http://schemas.microsoft.com/office/drawing/2014/main" id="{45B75BF3-2B9E-596D-7020-B9E31A595B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8">
            <a:extLst>
              <a:ext uri="{FF2B5EF4-FFF2-40B4-BE49-F238E27FC236}">
                <a16:creationId xmlns:a16="http://schemas.microsoft.com/office/drawing/2014/main" id="{507B4453-AD1C-53F8-07FF-EF7638380C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43" name="Google Shape;443;p28">
            <a:extLst>
              <a:ext uri="{FF2B5EF4-FFF2-40B4-BE49-F238E27FC236}">
                <a16:creationId xmlns:a16="http://schemas.microsoft.com/office/drawing/2014/main" id="{AA219DE6-4178-3AD0-1BB8-100995C45E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8">
            <a:extLst>
              <a:ext uri="{FF2B5EF4-FFF2-40B4-BE49-F238E27FC236}">
                <a16:creationId xmlns:a16="http://schemas.microsoft.com/office/drawing/2014/main" id="{EBA04D70-604D-48C4-707B-0A58FFAAFCF3}"/>
              </a:ext>
            </a:extLst>
          </p:cNvPr>
          <p:cNvSpPr txBox="1"/>
          <p:nvPr/>
        </p:nvSpPr>
        <p:spPr>
          <a:xfrm>
            <a:off x="0" y="0"/>
            <a:ext cx="7386600" cy="359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00FF00"/>
                </a:solidFill>
                <a:latin typeface="Trebuchet MS" panose="020B0603020202020204" pitchFamily="34" charset="0"/>
              </a:rPr>
              <a:t>R-CODES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data &lt;- read.csv("Spotify_Youtube.csv")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# Define dataset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data &lt;- data.frame(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  Genre = c("Feel Good Inc.", "Rhinestone Eyes", "New Gold", "On Melancholy Hill", "Clint Eastwood", "DARE", "New Gold (Remix)", "She's My Collar", "Cracker Island"),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  Views = c(693555221, 72011645, 8435055, 211754952, 618480958, 259021161, 451996, 1010982, 24459820),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  Likes = c(6220896, 1079128, 282142, 1788577, 6197318, 1844658, 11686, 17675, 739527),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  Comments = c(169907, 31003, 7399, 55229, 155930, 72008, 241, 260, 20296)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)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# Group data by genre and calculate total engagement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data_engagement &lt;- data %&gt;%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  group_by(Genre) %&gt;%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  summarise(Total_Engagement = sum(Views + Likes + Comments))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# Create bar plot for total engagement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barplot &lt;- ggplot(data_engagement, aes(x = Genre, y = Total_Engagement)) +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  geom_bar(stat = "identity", fill = "skyblue") +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  labs(title = "Total Engagement by Genre", x = "Genre", y = "Total Engagement") +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  theme_bw()</a:t>
            </a:r>
            <a:endParaRPr sz="9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ED65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0A2282-2E02-D0ED-A617-46A7881F9E5C}"/>
              </a:ext>
            </a:extLst>
          </p:cNvPr>
          <p:cNvSpPr txBox="1"/>
          <p:nvPr/>
        </p:nvSpPr>
        <p:spPr>
          <a:xfrm>
            <a:off x="4178596" y="1797784"/>
            <a:ext cx="4965404" cy="246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00"/>
                </a:solidFill>
              </a:rPr>
              <a:t># Calculate total engagement for each type (views, likes, comments)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err="1">
                <a:solidFill>
                  <a:srgbClr val="00FF00"/>
                </a:solidFill>
              </a:rPr>
              <a:t>total_engagement_by_type</a:t>
            </a:r>
            <a:r>
              <a:rPr lang="en-GB" sz="900">
                <a:solidFill>
                  <a:srgbClr val="00FF00"/>
                </a:solidFill>
              </a:rPr>
              <a:t> &lt;- data %&gt;%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00"/>
                </a:solidFill>
              </a:rPr>
              <a:t>  summarise(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00"/>
                </a:solidFill>
              </a:rPr>
              <a:t>    Views = sum(Views),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00"/>
                </a:solidFill>
              </a:rPr>
              <a:t>    Likes = sum(Likes),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00"/>
                </a:solidFill>
              </a:rPr>
              <a:t>    Comments = sum(Comments)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00"/>
                </a:solidFill>
              </a:rPr>
              <a:t>  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00"/>
                </a:solidFill>
              </a:rPr>
              <a:t># Create pie chart for engagement types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err="1">
                <a:solidFill>
                  <a:srgbClr val="00FF00"/>
                </a:solidFill>
              </a:rPr>
              <a:t>pie_chart</a:t>
            </a:r>
            <a:r>
              <a:rPr lang="en-GB" sz="900">
                <a:solidFill>
                  <a:srgbClr val="00FF00"/>
                </a:solidFill>
              </a:rPr>
              <a:t> &lt;- </a:t>
            </a:r>
            <a:r>
              <a:rPr lang="en-GB" sz="900" err="1">
                <a:solidFill>
                  <a:srgbClr val="00FF00"/>
                </a:solidFill>
              </a:rPr>
              <a:t>ggplot</a:t>
            </a:r>
            <a:r>
              <a:rPr lang="en-GB" sz="900">
                <a:solidFill>
                  <a:srgbClr val="00FF00"/>
                </a:solidFill>
              </a:rPr>
              <a:t>(</a:t>
            </a:r>
            <a:r>
              <a:rPr lang="en-GB" sz="900" err="1">
                <a:solidFill>
                  <a:srgbClr val="00FF00"/>
                </a:solidFill>
              </a:rPr>
              <a:t>total_engagement_by_type</a:t>
            </a:r>
            <a:r>
              <a:rPr lang="en-GB" sz="900">
                <a:solidFill>
                  <a:srgbClr val="00FF00"/>
                </a:solidFill>
              </a:rPr>
              <a:t>, </a:t>
            </a:r>
            <a:r>
              <a:rPr lang="en-GB" sz="900" err="1">
                <a:solidFill>
                  <a:srgbClr val="00FF00"/>
                </a:solidFill>
              </a:rPr>
              <a:t>aes</a:t>
            </a:r>
            <a:r>
              <a:rPr lang="en-GB" sz="900">
                <a:solidFill>
                  <a:srgbClr val="00FF00"/>
                </a:solidFill>
              </a:rPr>
              <a:t>(x = "", y = Value, fill = </a:t>
            </a:r>
            <a:r>
              <a:rPr lang="en-GB" sz="900" err="1">
                <a:solidFill>
                  <a:srgbClr val="00FF00"/>
                </a:solidFill>
              </a:rPr>
              <a:t>Engagement_Type</a:t>
            </a:r>
            <a:r>
              <a:rPr lang="en-GB" sz="900">
                <a:solidFill>
                  <a:srgbClr val="00FF00"/>
                </a:solidFill>
              </a:rPr>
              <a:t>, label = paste(</a:t>
            </a:r>
            <a:r>
              <a:rPr lang="en-GB" sz="900" err="1">
                <a:solidFill>
                  <a:srgbClr val="00FF00"/>
                </a:solidFill>
              </a:rPr>
              <a:t>Engagement_Type</a:t>
            </a:r>
            <a:r>
              <a:rPr lang="en-GB" sz="900">
                <a:solidFill>
                  <a:srgbClr val="00FF00"/>
                </a:solidFill>
              </a:rPr>
              <a:t>, ": ", Value))) +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00"/>
                </a:solidFill>
              </a:rPr>
              <a:t>  </a:t>
            </a:r>
            <a:r>
              <a:rPr lang="en-GB" sz="900" err="1">
                <a:solidFill>
                  <a:srgbClr val="00FF00"/>
                </a:solidFill>
              </a:rPr>
              <a:t>geom_bar</a:t>
            </a:r>
            <a:r>
              <a:rPr lang="en-GB" sz="900">
                <a:solidFill>
                  <a:srgbClr val="00FF00"/>
                </a:solidFill>
              </a:rPr>
              <a:t>(stat = "identity", width = 1) +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00"/>
                </a:solidFill>
              </a:rPr>
              <a:t>  </a:t>
            </a:r>
            <a:r>
              <a:rPr lang="en-GB" sz="900" err="1">
                <a:solidFill>
                  <a:srgbClr val="00FF00"/>
                </a:solidFill>
              </a:rPr>
              <a:t>coord_polar</a:t>
            </a:r>
            <a:r>
              <a:rPr lang="en-GB" sz="900">
                <a:solidFill>
                  <a:srgbClr val="00FF00"/>
                </a:solidFill>
              </a:rPr>
              <a:t>("y", start = 0) +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00"/>
                </a:solidFill>
              </a:rPr>
              <a:t>  labs(title = "Distribution of Engagement Types", fill = "Engagement Type") +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00"/>
                </a:solidFill>
              </a:rPr>
              <a:t>  </a:t>
            </a:r>
            <a:r>
              <a:rPr lang="en-GB" sz="900" err="1">
                <a:solidFill>
                  <a:srgbClr val="00FF00"/>
                </a:solidFill>
              </a:rPr>
              <a:t>theme_void</a:t>
            </a:r>
            <a:r>
              <a:rPr lang="en-GB" sz="900">
                <a:solidFill>
                  <a:srgbClr val="00FF00"/>
                </a:solidFill>
              </a:rPr>
              <a:t>() +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00"/>
                </a:solidFill>
              </a:rPr>
              <a:t>  theme(</a:t>
            </a:r>
            <a:r>
              <a:rPr lang="en-GB" sz="900" err="1">
                <a:solidFill>
                  <a:srgbClr val="00FF00"/>
                </a:solidFill>
              </a:rPr>
              <a:t>legend.title</a:t>
            </a:r>
            <a:r>
              <a:rPr lang="en-GB" sz="900">
                <a:solidFill>
                  <a:srgbClr val="00FF00"/>
                </a:solidFill>
              </a:rPr>
              <a:t> = </a:t>
            </a:r>
            <a:r>
              <a:rPr lang="en-GB" sz="900" err="1">
                <a:solidFill>
                  <a:srgbClr val="00FF00"/>
                </a:solidFill>
              </a:rPr>
              <a:t>element_blank</a:t>
            </a:r>
            <a:r>
              <a:rPr lang="en-GB" sz="900">
                <a:solidFill>
                  <a:srgbClr val="00FF00"/>
                </a:solidFill>
              </a:rPr>
              <a:t>())</a:t>
            </a:r>
            <a:endParaRPr lang="en-GH" sz="90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30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5397">
        <p:push/>
      </p:transition>
    </mc:Choice>
    <mc:Fallback>
      <p:transition spd="slow" advTm="5397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2B28E1CC-4F72-12F4-608B-A9F9BA564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>
            <a:extLst>
              <a:ext uri="{FF2B5EF4-FFF2-40B4-BE49-F238E27FC236}">
                <a16:creationId xmlns:a16="http://schemas.microsoft.com/office/drawing/2014/main" id="{3470F2C9-BF9F-5E7C-B0B0-58E494A48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9">
            <a:extLst>
              <a:ext uri="{FF2B5EF4-FFF2-40B4-BE49-F238E27FC236}">
                <a16:creationId xmlns:a16="http://schemas.microsoft.com/office/drawing/2014/main" id="{D6B991DE-2837-2FCD-FD10-7E08C4424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51" name="Google Shape;451;p29">
            <a:extLst>
              <a:ext uri="{FF2B5EF4-FFF2-40B4-BE49-F238E27FC236}">
                <a16:creationId xmlns:a16="http://schemas.microsoft.com/office/drawing/2014/main" id="{82BF65C8-FA3E-30FA-A5E3-58E251FECF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9">
            <a:extLst>
              <a:ext uri="{FF2B5EF4-FFF2-40B4-BE49-F238E27FC236}">
                <a16:creationId xmlns:a16="http://schemas.microsoft.com/office/drawing/2014/main" id="{D0F165D8-FDF1-4B75-61EB-263D64D0405A}"/>
              </a:ext>
            </a:extLst>
          </p:cNvPr>
          <p:cNvSpPr txBox="1"/>
          <p:nvPr/>
        </p:nvSpPr>
        <p:spPr>
          <a:xfrm>
            <a:off x="0" y="147275"/>
            <a:ext cx="7364100" cy="43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B41BC"/>
                </a:solidFill>
              </a:rPr>
              <a:t>Summary of R codes</a:t>
            </a:r>
            <a:endParaRPr sz="2000" b="1">
              <a:solidFill>
                <a:srgbClr val="2B41BC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300">
              <a:solidFill>
                <a:srgbClr val="2B41BC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Arial"/>
              <a:buChar char="●"/>
            </a:pPr>
            <a:r>
              <a:rPr lang="en" sz="1500" b="1">
                <a:solidFill>
                  <a:srgbClr val="002060"/>
                </a:solidFill>
                <a:latin typeface="Trebuchet MS" panose="020B0603020202020204" pitchFamily="34" charset="0"/>
              </a:rPr>
              <a:t>The provided R code conducts an analysis on a dataset containing information about songs on YouTube.</a:t>
            </a:r>
            <a:endParaRPr sz="15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2060"/>
                </a:solidFill>
                <a:latin typeface="Trebuchet MS" panose="020B0603020202020204" pitchFamily="34" charset="0"/>
              </a:rPr>
              <a:t>Loads necessary packages and the dataset.</a:t>
            </a:r>
            <a:endParaRPr sz="15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2060"/>
                </a:solidFill>
                <a:latin typeface="Trebuchet MS" panose="020B0603020202020204" pitchFamily="34" charset="0"/>
              </a:rPr>
              <a:t>Defines the dataset with information on song genres, views, likes, and comments.</a:t>
            </a:r>
            <a:endParaRPr sz="15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2060"/>
                </a:solidFill>
                <a:latin typeface="Trebuchet MS" panose="020B0603020202020204" pitchFamily="34" charset="0"/>
              </a:rPr>
              <a:t>Groups the data by genre and calculates the total engagement (sum of views, likes, and comments) for each genre.</a:t>
            </a:r>
            <a:endParaRPr sz="15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2060"/>
                </a:solidFill>
                <a:latin typeface="Trebuchet MS" panose="020B0603020202020204" pitchFamily="34" charset="0"/>
              </a:rPr>
              <a:t>Creates a bar plot to visualize the total engagement by genre.</a:t>
            </a:r>
            <a:endParaRPr sz="15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2060"/>
                </a:solidFill>
                <a:latin typeface="Trebuchet MS" panose="020B0603020202020204" pitchFamily="34" charset="0"/>
              </a:rPr>
              <a:t>Calculates the total engagement for each type (views, likes, comments) across all genres.</a:t>
            </a:r>
            <a:endParaRPr sz="15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2060"/>
                </a:solidFill>
                <a:latin typeface="Trebuchet MS" panose="020B0603020202020204" pitchFamily="34" charset="0"/>
              </a:rPr>
              <a:t>Generates a pie chart to display the distribution of engagement types (views, likes, comments).</a:t>
            </a:r>
            <a:endParaRPr sz="1600" b="1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2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64817">
        <p:push/>
      </p:transition>
    </mc:Choice>
    <mc:Fallback>
      <p:transition spd="slow" advTm="64817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" grpId="0"/>
    </p:bldLst>
  </p:timing>
  <p:extLst>
    <p:ext uri="{E180D4A7-C9FB-4DFB-919C-405C955672EB}">
      <p14:showEvtLst xmlns:p14="http://schemas.microsoft.com/office/powerpoint/2010/main">
        <p14:playEvt time="1709" objId="2"/>
        <p14:stopEvt time="637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2" name="Google Shape;2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/>
          <p:nvPr/>
        </p:nvSpPr>
        <p:spPr>
          <a:xfrm>
            <a:off x="2307806" y="277575"/>
            <a:ext cx="34914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rPr>
              <a:t>GOALS</a:t>
            </a:r>
            <a:endParaRPr sz="30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44700" y="623850"/>
            <a:ext cx="77955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30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Impact of Album Releases on Spotify streams and YouTube views (singles, albums, compilations)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Comparison of Official and Non-Official YouTube Videos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Correlation between Spotify metrics and YouTube engagement</a:t>
            </a:r>
            <a:r>
              <a:rPr lang="en-GB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(e.g. likes, comments, views, etc)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Genre Analysis on YouTube engagement (e.g. country, hiphop, rock, etc)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Impact of Tempo and Valence on YouTube Likes and Comments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A cartoon of a rabbit wearing headphones&#10;&#10;Description automatically generated">
            <a:extLst>
              <a:ext uri="{FF2B5EF4-FFF2-40B4-BE49-F238E27FC236}">
                <a16:creationId xmlns:a16="http://schemas.microsoft.com/office/drawing/2014/main" id="{E82B1BEF-28E1-5151-6DFF-F312C2A50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32" y="4338288"/>
            <a:ext cx="1000263" cy="805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3506"/>
    </mc:Choice>
    <mc:Fallback>
      <p:transition advClick="0" advTm="23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1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/>
    </p:bldLst>
  </p:timing>
  <p:extLst>
    <p:ext uri="{E180D4A7-C9FB-4DFB-919C-405C955672EB}">
      <p14:showEvtLst xmlns:p14="http://schemas.microsoft.com/office/powerpoint/2010/main">
        <p14:playEvt time="1727" objId="2"/>
        <p14:stopEvt time="21947" objId="2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>
          <a:extLst>
            <a:ext uri="{FF2B5EF4-FFF2-40B4-BE49-F238E27FC236}">
              <a16:creationId xmlns:a16="http://schemas.microsoft.com/office/drawing/2014/main" id="{C52D7264-AEF8-8A93-65E0-832BB7CB9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">
            <a:extLst>
              <a:ext uri="{FF2B5EF4-FFF2-40B4-BE49-F238E27FC236}">
                <a16:creationId xmlns:a16="http://schemas.microsoft.com/office/drawing/2014/main" id="{BD4CD7CD-84DC-C6ED-189B-33DC840A57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0">
            <a:extLst>
              <a:ext uri="{FF2B5EF4-FFF2-40B4-BE49-F238E27FC236}">
                <a16:creationId xmlns:a16="http://schemas.microsoft.com/office/drawing/2014/main" id="{32DC4262-396A-0DE8-7F16-B84CDC5EBF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0">
            <a:extLst>
              <a:ext uri="{FF2B5EF4-FFF2-40B4-BE49-F238E27FC236}">
                <a16:creationId xmlns:a16="http://schemas.microsoft.com/office/drawing/2014/main" id="{8BD92EE7-326C-2699-BC7C-0C415F7AC57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61" name="Google Shape;461;p30">
            <a:extLst>
              <a:ext uri="{FF2B5EF4-FFF2-40B4-BE49-F238E27FC236}">
                <a16:creationId xmlns:a16="http://schemas.microsoft.com/office/drawing/2014/main" id="{A0F7C04F-6DC7-C085-9C3E-29FE61FFFB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0">
            <a:extLst>
              <a:ext uri="{FF2B5EF4-FFF2-40B4-BE49-F238E27FC236}">
                <a16:creationId xmlns:a16="http://schemas.microsoft.com/office/drawing/2014/main" id="{5F4BFEB9-CC94-FE14-E237-80FD47AD9050}"/>
              </a:ext>
            </a:extLst>
          </p:cNvPr>
          <p:cNvSpPr txBox="1"/>
          <p:nvPr/>
        </p:nvSpPr>
        <p:spPr>
          <a:xfrm>
            <a:off x="6402575" y="1611800"/>
            <a:ext cx="2504700" cy="2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3" name="Google Shape;463;p30">
            <a:extLst>
              <a:ext uri="{FF2B5EF4-FFF2-40B4-BE49-F238E27FC236}">
                <a16:creationId xmlns:a16="http://schemas.microsoft.com/office/drawing/2014/main" id="{103E408F-A709-D06E-0431-6F711616756B}"/>
              </a:ext>
            </a:extLst>
          </p:cNvPr>
          <p:cNvSpPr txBox="1"/>
          <p:nvPr/>
        </p:nvSpPr>
        <p:spPr>
          <a:xfrm>
            <a:off x="428625" y="709900"/>
            <a:ext cx="55053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4" name="Google Shape;464;p30">
            <a:extLst>
              <a:ext uri="{FF2B5EF4-FFF2-40B4-BE49-F238E27FC236}">
                <a16:creationId xmlns:a16="http://schemas.microsoft.com/office/drawing/2014/main" id="{5AE01D46-4963-B6C3-868C-9B77052CB4D5}"/>
              </a:ext>
            </a:extLst>
          </p:cNvPr>
          <p:cNvSpPr txBox="1"/>
          <p:nvPr/>
        </p:nvSpPr>
        <p:spPr>
          <a:xfrm>
            <a:off x="0" y="0"/>
            <a:ext cx="6468900" cy="236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FF00"/>
                </a:solidFill>
                <a:latin typeface="Trebuchet MS" panose="020B0603020202020204" pitchFamily="34" charset="0"/>
              </a:rPr>
              <a:t>Visualisation</a:t>
            </a:r>
            <a:endParaRPr sz="2800" b="1">
              <a:solidFill>
                <a:srgbClr val="00FF00"/>
              </a:solidFill>
              <a:latin typeface="Trebuchet MS" panose="020B0603020202020204" pitchFamily="34" charset="0"/>
            </a:endParaRPr>
          </a:p>
          <a:p>
            <a:pPr marL="3365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000"/>
              <a:buFont typeface="Arial" panose="020B0604020202020204" pitchFamily="34" charset="0"/>
              <a:buChar char="•"/>
            </a:pPr>
            <a:endParaRPr lang="en" sz="1300" b="1">
              <a:solidFill>
                <a:srgbClr val="00FF00"/>
              </a:solidFill>
              <a:latin typeface="Trebuchet MS" panose="020B0603020202020204" pitchFamily="34" charset="0"/>
            </a:endParaRPr>
          </a:p>
          <a:p>
            <a:pPr marL="3365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000"/>
              <a:buFont typeface="Arial" panose="020B0604020202020204" pitchFamily="34" charset="0"/>
              <a:buChar char="•"/>
            </a:pPr>
            <a:r>
              <a:rPr lang="en" sz="1300" b="1">
                <a:solidFill>
                  <a:srgbClr val="00FF00"/>
                </a:solidFill>
                <a:latin typeface="Trebuchet MS" panose="020B0603020202020204" pitchFamily="34" charset="0"/>
              </a:rPr>
              <a:t>A bar plot is constructed to represent total involvement by genre. The x-axis represents each genre, while the y-axis represents total engagement (the sum of views, likes, and comments). The bars are coloured sky blue, and the plot title and axis labels are included.</a:t>
            </a:r>
            <a:endParaRPr sz="1300" b="1">
              <a:solidFill>
                <a:srgbClr val="00FF00"/>
              </a:solidFill>
              <a:latin typeface="Trebuchet MS" panose="020B0603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pic>
        <p:nvPicPr>
          <p:cNvPr id="465" name="Google Shape;465;p30">
            <a:extLst>
              <a:ext uri="{FF2B5EF4-FFF2-40B4-BE49-F238E27FC236}">
                <a16:creationId xmlns:a16="http://schemas.microsoft.com/office/drawing/2014/main" id="{0AAC1DC8-C966-4780-F3DB-C0291C5F0DE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25" y="1654075"/>
            <a:ext cx="4384450" cy="329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98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24013">
        <p:push/>
      </p:transition>
    </mc:Choice>
    <mc:Fallback>
      <p:transition spd="slow" advTm="24013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" grpId="0"/>
    </p:bldLst>
  </p:timing>
  <p:extLst>
    <p:ext uri="{E180D4A7-C9FB-4DFB-919C-405C955672EB}">
      <p14:showEvtLst xmlns:p14="http://schemas.microsoft.com/office/powerpoint/2010/main">
        <p14:playEvt time="1715" objId="2"/>
        <p14:stopEvt time="22310" objId="2"/>
      </p14:showEvt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>
          <a:extLst>
            <a:ext uri="{FF2B5EF4-FFF2-40B4-BE49-F238E27FC236}">
              <a16:creationId xmlns:a16="http://schemas.microsoft.com/office/drawing/2014/main" id="{D253788C-458E-D7BA-4F36-55D7AF3D8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>
            <a:extLst>
              <a:ext uri="{FF2B5EF4-FFF2-40B4-BE49-F238E27FC236}">
                <a16:creationId xmlns:a16="http://schemas.microsoft.com/office/drawing/2014/main" id="{330F4039-FF95-7949-65F4-A1D1CB1DE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1">
            <a:extLst>
              <a:ext uri="{FF2B5EF4-FFF2-40B4-BE49-F238E27FC236}">
                <a16:creationId xmlns:a16="http://schemas.microsoft.com/office/drawing/2014/main" id="{7F816931-74AF-1473-EB09-0FD8899A48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73" name="Google Shape;473;p31">
            <a:extLst>
              <a:ext uri="{FF2B5EF4-FFF2-40B4-BE49-F238E27FC236}">
                <a16:creationId xmlns:a16="http://schemas.microsoft.com/office/drawing/2014/main" id="{7A472220-1CFB-DEAD-FE94-E5F4E531FC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1">
            <a:extLst>
              <a:ext uri="{FF2B5EF4-FFF2-40B4-BE49-F238E27FC236}">
                <a16:creationId xmlns:a16="http://schemas.microsoft.com/office/drawing/2014/main" id="{9D90FBE6-B9F7-8417-61BC-892867429BAB}"/>
              </a:ext>
            </a:extLst>
          </p:cNvPr>
          <p:cNvSpPr txBox="1"/>
          <p:nvPr/>
        </p:nvSpPr>
        <p:spPr>
          <a:xfrm>
            <a:off x="0" y="20175"/>
            <a:ext cx="6639000" cy="133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2060"/>
                </a:solidFill>
                <a:latin typeface="Trebuchet MS" panose="020B0603020202020204" pitchFamily="34" charset="0"/>
              </a:rPr>
              <a:t>In addition, a pie chart is generated to show the distribution of engagement kinds (views, likes, and comments) among all songs. Each engagement type is represented by a pie slice, the size of which is proportionate to the kind's overall engagement. The plot is polar coordinated, resulting in a circular structure, and a title is added.</a:t>
            </a:r>
            <a:endParaRPr sz="1700" b="1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75" name="Google Shape;475;p31">
            <a:extLst>
              <a:ext uri="{FF2B5EF4-FFF2-40B4-BE49-F238E27FC236}">
                <a16:creationId xmlns:a16="http://schemas.microsoft.com/office/drawing/2014/main" id="{36F8952F-544A-F4AD-C4D9-CF706B60C4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25" y="1257550"/>
            <a:ext cx="4678976" cy="37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0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5570">
        <p:push/>
      </p:transition>
    </mc:Choice>
    <mc:Fallback>
      <p:transition spd="slow" advTm="557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D06CF575-78B2-2589-EAB1-CE72993AF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>
            <a:extLst>
              <a:ext uri="{FF2B5EF4-FFF2-40B4-BE49-F238E27FC236}">
                <a16:creationId xmlns:a16="http://schemas.microsoft.com/office/drawing/2014/main" id="{B3A06CA6-6027-5E1E-5772-AF99B57B67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2">
            <a:extLst>
              <a:ext uri="{FF2B5EF4-FFF2-40B4-BE49-F238E27FC236}">
                <a16:creationId xmlns:a16="http://schemas.microsoft.com/office/drawing/2014/main" id="{786AB2D5-A4AA-E3E2-D7DA-427EF11532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82" name="Google Shape;482;p32">
            <a:extLst>
              <a:ext uri="{FF2B5EF4-FFF2-40B4-BE49-F238E27FC236}">
                <a16:creationId xmlns:a16="http://schemas.microsoft.com/office/drawing/2014/main" id="{CC22980F-23DA-19FB-654C-8914CB1D1D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A460DDE8-A0B6-BF64-1A1A-3653869F5E83}"/>
              </a:ext>
            </a:extLst>
          </p:cNvPr>
          <p:cNvSpPr txBox="1"/>
          <p:nvPr/>
        </p:nvSpPr>
        <p:spPr>
          <a:xfrm>
            <a:off x="0" y="0"/>
            <a:ext cx="7103400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ctr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1ED65F"/>
                </a:solidFill>
              </a:rPr>
              <a:t> </a:t>
            </a:r>
            <a:r>
              <a:rPr lang="en" sz="1800" b="1">
                <a:solidFill>
                  <a:srgbClr val="00FF00"/>
                </a:solidFill>
                <a:latin typeface="Trebuchet MS" panose="020B0603020202020204" pitchFamily="34" charset="0"/>
              </a:rPr>
              <a:t>Genre Analysis on YouTube engagement - Results</a:t>
            </a:r>
            <a:endParaRPr sz="1800" b="1">
              <a:solidFill>
                <a:srgbClr val="00FF00"/>
              </a:solidFill>
              <a:latin typeface="Trebuchet MS" panose="020B0603020202020204" pitchFamily="3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600"/>
              <a:buFont typeface="Arial"/>
              <a:buChar char="●"/>
            </a:pPr>
            <a:endParaRPr lang="en" sz="1600" b="1">
              <a:solidFill>
                <a:srgbClr val="00FF00"/>
              </a:solidFill>
              <a:latin typeface="Trebuchet MS" panose="020B0603020202020204" pitchFamily="3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600"/>
              <a:buFont typeface="Arial"/>
              <a:buChar char="●"/>
            </a:pPr>
            <a:endParaRPr lang="en" sz="1600" b="1">
              <a:solidFill>
                <a:srgbClr val="00FF00"/>
              </a:solidFill>
              <a:latin typeface="Trebuchet MS" panose="020B0603020202020204" pitchFamily="3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</a:rPr>
              <a:t>Used advanced computing and statistical analytics.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</a:rPr>
              <a:t>Statistical methods highlighted differences in audience involvement.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</a:rPr>
              <a:t>Regression analysis identified predictors of high engagement.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</a:rPr>
              <a:t>Clustering algorithms revealed genres with similar engagement patterns.</a:t>
            </a:r>
            <a:endParaRPr sz="1600" b="1">
              <a:solidFill>
                <a:srgbClr val="00FF00"/>
              </a:solidFill>
              <a:latin typeface="Trebuchet MS" panose="020B0603020202020204" pitchFamily="3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FF00"/>
                </a:solidFill>
                <a:latin typeface="Trebuchet MS" panose="020B0603020202020204" pitchFamily="34" charset="0"/>
              </a:rPr>
              <a:t>Findings contribute to understanding online music consumption trends and audience participation.</a:t>
            </a:r>
            <a:endParaRPr b="1">
              <a:solidFill>
                <a:srgbClr val="00FF0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C432172-CCBD-EFEA-7694-ABCC5BCF9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667" y="2961132"/>
            <a:ext cx="1081314" cy="11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6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29164">
        <p:push/>
      </p:transition>
    </mc:Choice>
    <mc:Fallback>
      <p:transition spd="slow" advTm="29164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/>
    </p:bldLst>
  </p:timing>
  <p:extLst>
    <p:ext uri="{E180D4A7-C9FB-4DFB-919C-405C955672EB}">
      <p14:showEvtLst xmlns:p14="http://schemas.microsoft.com/office/powerpoint/2010/main">
        <p14:playEvt time="1713" objId="2"/>
        <p14:stopEvt time="27582" objId="2"/>
      </p14:showEvt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91" name="Google Shape;4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3"/>
          <p:cNvSpPr txBox="1"/>
          <p:nvPr/>
        </p:nvSpPr>
        <p:spPr>
          <a:xfrm>
            <a:off x="0" y="0"/>
            <a:ext cx="6763500" cy="456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B41BC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 sz="1600" b="1">
                <a:solidFill>
                  <a:srgbClr val="2B41BC"/>
                </a:solidFill>
              </a:rPr>
              <a:t>   </a:t>
            </a:r>
            <a:r>
              <a:rPr lang="en" sz="1800" b="1">
                <a:solidFill>
                  <a:srgbClr val="2B41BC"/>
                </a:solidFill>
                <a:latin typeface="Trebuchet MS" panose="020B0603020202020204" pitchFamily="34" charset="0"/>
              </a:rPr>
              <a:t>Recommendations</a:t>
            </a:r>
            <a:r>
              <a:rPr lang="en" sz="1800" b="1">
                <a:solidFill>
                  <a:srgbClr val="2B41BC"/>
                </a:solidFill>
                <a:highlight>
                  <a:srgbClr val="2B41BC"/>
                </a:highlight>
                <a:latin typeface="Trebuchet MS" panose="020B0603020202020204" pitchFamily="34" charset="0"/>
              </a:rPr>
              <a:t> </a:t>
            </a:r>
            <a:endParaRPr sz="1800" b="1">
              <a:solidFill>
                <a:srgbClr val="2B41BC"/>
              </a:solidFill>
              <a:highlight>
                <a:srgbClr val="2B41BC"/>
              </a:highlight>
              <a:latin typeface="Trebuchet MS" panose="020B0603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B41BC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800"/>
              <a:buFont typeface="Arial"/>
              <a:buChar char="●"/>
            </a:pPr>
            <a:r>
              <a:rPr lang="en" sz="1800" b="1">
                <a:solidFill>
                  <a:srgbClr val="002060"/>
                </a:solidFill>
                <a:latin typeface="Trebuchet MS" panose="020B0603020202020204" pitchFamily="34" charset="0"/>
              </a:rPr>
              <a:t>Genre classification algorithms could be more refined.</a:t>
            </a:r>
            <a:endParaRPr sz="18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800"/>
              <a:buFont typeface="Arial"/>
              <a:buChar char="●"/>
            </a:pPr>
            <a:r>
              <a:rPr lang="en" sz="1800" b="1">
                <a:solidFill>
                  <a:srgbClr val="002060"/>
                </a:solidFill>
                <a:latin typeface="Trebuchet MS" panose="020B0603020202020204" pitchFamily="34" charset="0"/>
              </a:rPr>
              <a:t>Explore advanced statistical methods for deeper audience engagement insights.</a:t>
            </a:r>
            <a:endParaRPr sz="18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800"/>
              <a:buFont typeface="Arial"/>
              <a:buChar char="●"/>
            </a:pPr>
            <a:r>
              <a:rPr lang="en" sz="1800" b="1">
                <a:solidFill>
                  <a:srgbClr val="002060"/>
                </a:solidFill>
                <a:latin typeface="Trebuchet MS" panose="020B0603020202020204" pitchFamily="34" charset="0"/>
              </a:rPr>
              <a:t>Collaboration between music and data experts.</a:t>
            </a:r>
            <a:endParaRPr sz="18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800"/>
              <a:buFont typeface="Arial"/>
              <a:buChar char="●"/>
            </a:pPr>
            <a:r>
              <a:rPr lang="en" sz="1800" b="1">
                <a:solidFill>
                  <a:srgbClr val="002060"/>
                </a:solidFill>
                <a:latin typeface="Trebuchet MS" panose="020B0603020202020204" pitchFamily="34" charset="0"/>
              </a:rPr>
              <a:t>Apply regression and clustering findings for targeted marketing.</a:t>
            </a:r>
            <a:endParaRPr sz="18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800"/>
              <a:buFont typeface="Arial"/>
              <a:buChar char="●"/>
            </a:pPr>
            <a:r>
              <a:rPr lang="en" sz="1800" b="1">
                <a:solidFill>
                  <a:srgbClr val="002060"/>
                </a:solidFill>
                <a:latin typeface="Trebuchet MS" panose="020B0603020202020204" pitchFamily="34" charset="0"/>
              </a:rPr>
              <a:t>Implement ongoing monitoring of engagement metrics.</a:t>
            </a:r>
            <a:endParaRPr sz="18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800"/>
              <a:buFont typeface="Arial"/>
              <a:buChar char="●"/>
            </a:pPr>
            <a:r>
              <a:rPr lang="en" sz="1800" b="1">
                <a:solidFill>
                  <a:srgbClr val="002060"/>
                </a:solidFill>
                <a:latin typeface="Trebuchet MS" panose="020B0603020202020204" pitchFamily="34" charset="0"/>
              </a:rPr>
              <a:t>Allocate resources for further research on genre-audience dynamics.</a:t>
            </a:r>
            <a:endParaRPr sz="2000" b="1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44107">
        <p:push/>
      </p:transition>
    </mc:Choice>
    <mc:Fallback>
      <p:transition spd="slow" advTm="44107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" grpId="0"/>
    </p:bldLst>
  </p:timing>
  <p:extLst>
    <p:ext uri="{E180D4A7-C9FB-4DFB-919C-405C955672EB}">
      <p14:showEvtLst xmlns:p14="http://schemas.microsoft.com/office/powerpoint/2010/main">
        <p14:playEvt time="1694" objId="2"/>
        <p14:stopEvt time="42620" objId="2"/>
      </p14:showEvt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2" name="Google Shape;3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 txBox="1"/>
          <p:nvPr/>
        </p:nvSpPr>
        <p:spPr>
          <a:xfrm>
            <a:off x="616325" y="160750"/>
            <a:ext cx="64797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18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66975" y="857275"/>
            <a:ext cx="7535304" cy="3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b="1">
                <a:solidFill>
                  <a:srgbClr val="002060"/>
                </a:solidFill>
                <a:latin typeface="Trebuchet MS" panose="020B0603020202020204" pitchFamily="34" charset="0"/>
              </a:rPr>
              <a:t>Rastelli, S. (2023, Mar). Spotify and YouTube dataset on Kaggle. 	</a:t>
            </a:r>
            <a:r>
              <a:rPr lang="en-GB" b="1" u="sng">
                <a:solidFill>
                  <a:srgbClr val="002060"/>
                </a:solidFill>
                <a:latin typeface="Trebuchet MS" panose="020B06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https://www.kaggle.com/datasets/salvatorerastelli/spotify-and-youtube</a:t>
            </a:r>
            <a:endParaRPr lang="en-GH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err="1">
                <a:solidFill>
                  <a:srgbClr val="002060"/>
                </a:solidFill>
                <a:latin typeface="Trebuchet MS" panose="020B0603020202020204" pitchFamily="34" charset="0"/>
              </a:rPr>
              <a:t>Bluman</a:t>
            </a:r>
            <a:r>
              <a:rPr lang="en-GB" b="1">
                <a:solidFill>
                  <a:srgbClr val="002060"/>
                </a:solidFill>
                <a:latin typeface="Trebuchet MS" panose="020B0603020202020204" pitchFamily="34" charset="0"/>
              </a:rPr>
              <a:t>, A. (n.d.). Elementary Statistics 10</a:t>
            </a:r>
            <a:r>
              <a:rPr lang="en-GB" b="1" baseline="30000">
                <a:solidFill>
                  <a:srgbClr val="002060"/>
                </a:solidFill>
                <a:latin typeface="Trebuchet MS" panose="020B0603020202020204" pitchFamily="34" charset="0"/>
              </a:rPr>
              <a:t>th</a:t>
            </a:r>
            <a:r>
              <a:rPr lang="en-GB" b="1">
                <a:solidFill>
                  <a:srgbClr val="002060"/>
                </a:solidFill>
                <a:latin typeface="Trebuchet MS" panose="020B0603020202020204" pitchFamily="34" charset="0"/>
              </a:rPr>
              <a:t> Edition. McGraw Hill ISBN 978-130-7494-327</a:t>
            </a:r>
            <a:endParaRPr lang="en-GH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err="1">
                <a:solidFill>
                  <a:srgbClr val="002060"/>
                </a:solidFill>
                <a:latin typeface="Trebuchet MS" panose="020B0603020202020204" pitchFamily="34" charset="0"/>
              </a:rPr>
              <a:t>Kabacoff</a:t>
            </a:r>
            <a:r>
              <a:rPr lang="en-GB" b="1">
                <a:solidFill>
                  <a:srgbClr val="002060"/>
                </a:solidFill>
                <a:latin typeface="Trebuchet MS" panose="020B0603020202020204" pitchFamily="34" charset="0"/>
              </a:rPr>
              <a:t>, R. (n.d.). R in Action 2</a:t>
            </a:r>
            <a:r>
              <a:rPr lang="en-GB" b="1" baseline="30000">
                <a:solidFill>
                  <a:srgbClr val="002060"/>
                </a:solidFill>
                <a:latin typeface="Trebuchet MS" panose="020B0603020202020204" pitchFamily="34" charset="0"/>
              </a:rPr>
              <a:t>nd</a:t>
            </a:r>
            <a:r>
              <a:rPr lang="en-GB" b="1">
                <a:solidFill>
                  <a:srgbClr val="002060"/>
                </a:solidFill>
                <a:latin typeface="Trebuchet MS" panose="020B0603020202020204" pitchFamily="34" charset="0"/>
              </a:rPr>
              <a:t> Edition. Manning Publisher ISBN 978-161-7291-388</a:t>
            </a:r>
            <a:endParaRPr lang="en-GH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>
                <a:solidFill>
                  <a:srgbClr val="002060"/>
                </a:solidFill>
                <a:latin typeface="Trebuchet MS" panose="020B0603020202020204" pitchFamily="34" charset="0"/>
              </a:rPr>
              <a:t>Tyre, D. (2017, Aug 11). Checking Assumptions of the Linear Model. 	</a:t>
            </a:r>
            <a:r>
              <a:rPr lang="en-GH" b="1" u="sng">
                <a:solidFill>
                  <a:srgbClr val="002060"/>
                </a:solidFill>
                <a:latin typeface="Trebuchet MS" panose="020B06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https://www.youtube.com/watch?v=E27HcS9QaT0</a:t>
            </a:r>
            <a:endParaRPr lang="en-GH" b="1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6298400" y="1928825"/>
            <a:ext cx="2317200" cy="2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2959">
        <p:push/>
      </p:transition>
    </mc:Choice>
    <mc:Fallback>
      <p:transition spd="slow" advTm="2959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>
          <a:extLst>
            <a:ext uri="{FF2B5EF4-FFF2-40B4-BE49-F238E27FC236}">
              <a16:creationId xmlns:a16="http://schemas.microsoft.com/office/drawing/2014/main" id="{4352D632-DC7C-8B0A-3374-2501F42B0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>
            <a:extLst>
              <a:ext uri="{FF2B5EF4-FFF2-40B4-BE49-F238E27FC236}">
                <a16:creationId xmlns:a16="http://schemas.microsoft.com/office/drawing/2014/main" id="{8BB0DF15-0D1B-EEC0-43F0-95FA833E8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8">
            <a:extLst>
              <a:ext uri="{FF2B5EF4-FFF2-40B4-BE49-F238E27FC236}">
                <a16:creationId xmlns:a16="http://schemas.microsoft.com/office/drawing/2014/main" id="{9D169E3E-A09D-15B0-8CAA-7B4D3D43B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2" name="Google Shape;332;p18">
            <a:extLst>
              <a:ext uri="{FF2B5EF4-FFF2-40B4-BE49-F238E27FC236}">
                <a16:creationId xmlns:a16="http://schemas.microsoft.com/office/drawing/2014/main" id="{253C3221-59E0-AECA-6F02-C1FF015C39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>
            <a:extLst>
              <a:ext uri="{FF2B5EF4-FFF2-40B4-BE49-F238E27FC236}">
                <a16:creationId xmlns:a16="http://schemas.microsoft.com/office/drawing/2014/main" id="{C9FB97B7-7515-684B-8AC9-9A28EDF48A07}"/>
              </a:ext>
            </a:extLst>
          </p:cNvPr>
          <p:cNvSpPr txBox="1"/>
          <p:nvPr/>
        </p:nvSpPr>
        <p:spPr>
          <a:xfrm>
            <a:off x="616325" y="160750"/>
            <a:ext cx="64797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18">
            <a:extLst>
              <a:ext uri="{FF2B5EF4-FFF2-40B4-BE49-F238E27FC236}">
                <a16:creationId xmlns:a16="http://schemas.microsoft.com/office/drawing/2014/main" id="{11867F51-9C66-A578-9E34-895BB7D9C4FA}"/>
              </a:ext>
            </a:extLst>
          </p:cNvPr>
          <p:cNvSpPr txBox="1"/>
          <p:nvPr/>
        </p:nvSpPr>
        <p:spPr>
          <a:xfrm>
            <a:off x="66975" y="857275"/>
            <a:ext cx="7535304" cy="3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GB" sz="3600" b="1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sz="3600" b="1">
                <a:solidFill>
                  <a:srgbClr val="002060"/>
                </a:solidFill>
                <a:latin typeface="Trebuchet MS" panose="020B0603020202020204" pitchFamily="34" charset="0"/>
              </a:rPr>
              <a:t>Thank You</a:t>
            </a:r>
            <a:endParaRPr lang="en-GH" sz="3600" b="1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35" name="Google Shape;335;p18">
            <a:extLst>
              <a:ext uri="{FF2B5EF4-FFF2-40B4-BE49-F238E27FC236}">
                <a16:creationId xmlns:a16="http://schemas.microsoft.com/office/drawing/2014/main" id="{39C41D8D-FDF3-DDE6-70BB-9675B08D968A}"/>
              </a:ext>
            </a:extLst>
          </p:cNvPr>
          <p:cNvSpPr txBox="1"/>
          <p:nvPr/>
        </p:nvSpPr>
        <p:spPr>
          <a:xfrm>
            <a:off x="6298400" y="1928825"/>
            <a:ext cx="2317200" cy="2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5647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5236">
        <p:push/>
      </p:transition>
    </mc:Choice>
    <mc:Fallback>
      <p:transition spd="slow" advTm="5236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4" name="Google Shape;3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5"/>
          <p:cNvSpPr txBox="1"/>
          <p:nvPr/>
        </p:nvSpPr>
        <p:spPr>
          <a:xfrm>
            <a:off x="535800" y="-80350"/>
            <a:ext cx="67911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Impact of Album Releases on Spotify streams and YouTube views</a:t>
            </a:r>
            <a:endParaRPr sz="25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147500" y="834850"/>
            <a:ext cx="7956300" cy="3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rgbClr val="1ED65F"/>
              </a:buClr>
              <a:buSzPts val="1700"/>
              <a:buFont typeface="Trebuchet MS"/>
              <a:buChar char="●"/>
            </a:pPr>
            <a:r>
              <a:rPr lang="en" sz="17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Songs released as singles vary significantly in Spotify streams and YouTube views compared to those released within albums</a:t>
            </a:r>
            <a:endParaRPr sz="17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700"/>
              <a:buFont typeface="Trebuchet MS"/>
              <a:buChar char="●"/>
            </a:pPr>
            <a:r>
              <a:rPr lang="en" sz="17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T-Test for Independent Samples</a:t>
            </a:r>
            <a:endParaRPr sz="17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700"/>
              <a:buFont typeface="Trebuchet MS"/>
              <a:buChar char="○"/>
            </a:pPr>
            <a:r>
              <a:rPr lang="en" sz="17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Comparing means between two independent groups</a:t>
            </a:r>
            <a:endParaRPr sz="17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700"/>
              <a:buFont typeface="Trebuchet MS"/>
              <a:buChar char="○"/>
            </a:pPr>
            <a:r>
              <a:rPr lang="en" sz="17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‘Album_Type’ (independent) and ‘Stream’ and ‘Views’ (dependent)</a:t>
            </a:r>
            <a:endParaRPr sz="17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700"/>
              <a:buFont typeface="Trebuchet MS"/>
              <a:buChar char="●"/>
            </a:pPr>
            <a:r>
              <a:rPr lang="en" sz="17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For Spotify streams</a:t>
            </a:r>
            <a:endParaRPr sz="17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700"/>
              <a:buFont typeface="Trebuchet MS"/>
              <a:buChar char="○"/>
            </a:pPr>
            <a:r>
              <a:rPr lang="en" sz="17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Null Hypothesis (H0): No mean difference in streams between singles released and those within albums</a:t>
            </a:r>
            <a:endParaRPr sz="17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700"/>
              <a:buFont typeface="Trebuchet MS"/>
              <a:buChar char="○"/>
            </a:pPr>
            <a:r>
              <a:rPr lang="en" sz="17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Alternative Hypothesis (H1): A mean difference in streams between singles released and those within albums</a:t>
            </a:r>
            <a:endParaRPr sz="17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700"/>
              <a:buFont typeface="Trebuchet MS"/>
              <a:buChar char="●"/>
            </a:pPr>
            <a:r>
              <a:rPr lang="en" sz="17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For YouTube views</a:t>
            </a:r>
            <a:endParaRPr sz="17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700"/>
              <a:buFont typeface="Trebuchet MS"/>
              <a:buChar char="○"/>
            </a:pPr>
            <a:r>
              <a:rPr lang="en" sz="17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Null Hypothesis (H0): No mean difference in views between singles released and those within albums</a:t>
            </a:r>
            <a:endParaRPr sz="17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700"/>
              <a:buFont typeface="Trebuchet MS"/>
              <a:buChar char="○"/>
            </a:pPr>
            <a:r>
              <a:rPr lang="en" sz="17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Alternative Hypothesis (H1): A mean difference in views </a:t>
            </a:r>
            <a:endParaRPr sz="17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between singles released and those within albums</a:t>
            </a:r>
            <a:endParaRPr sz="17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47920">
        <p:push/>
      </p:transition>
    </mc:Choice>
    <mc:Fallback>
      <p:transition spd="slow" advTm="4792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737" objId="3"/>
        <p14:stopEvt time="46096" objId="3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3" name="Google Shape;3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6"/>
          <p:cNvSpPr txBox="1"/>
          <p:nvPr/>
        </p:nvSpPr>
        <p:spPr>
          <a:xfrm>
            <a:off x="3073350" y="160750"/>
            <a:ext cx="34914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sz="30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5" name="Google Shape;315;p16"/>
          <p:cNvSpPr txBox="1"/>
          <p:nvPr/>
        </p:nvSpPr>
        <p:spPr>
          <a:xfrm>
            <a:off x="66975" y="857275"/>
            <a:ext cx="6017100" cy="3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For Spotify Streams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P-value (0.00000000903) &lt; 𝝰 (0.05)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Reject the Null Hypothesis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Mean of X (Single Release)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■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104,278,309 streams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Mean of Y (Album Release)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■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151,107,674  streams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For YouTube Views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P-value (0.3635) &gt; 𝝰 (0.05)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Fail reject the Null Hypothesis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Mean of X (Single Release)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■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83,719,032 views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Mean of Y (Album Release)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1600"/>
              <a:buFont typeface="Trebuchet MS"/>
              <a:buChar char="■"/>
            </a:pPr>
            <a:r>
              <a:rPr lang="en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91,664,244  views</a:t>
            </a:r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6298400" y="1928825"/>
            <a:ext cx="2317200" cy="2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# Perform t-test for Spotify streams</a:t>
            </a:r>
            <a:endParaRPr sz="1300" b="1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t_test_streams &lt;- t.test(singles_data$Stream, albums_data$Stream)</a:t>
            </a:r>
            <a:endParaRPr sz="1300" b="1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# Perform t-test for YouTube views</a:t>
            </a:r>
            <a:endParaRPr sz="1300" b="1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t_test_views &lt;- t.test(singles_data$Views, albums_data$Views)</a:t>
            </a:r>
            <a:endParaRPr sz="1300" b="1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21348">
        <p:push/>
      </p:transition>
    </mc:Choice>
    <mc:Fallback>
      <p:transition spd="slow" advTm="21348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3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3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3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3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3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300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300"/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300"/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300"/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300"/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300"/>
                                        <p:tgtEl>
                                          <p:spTgt spid="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300"/>
                                        <p:tgtEl>
                                          <p:spTgt spid="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300"/>
                                        <p:tgtEl>
                                          <p:spTgt spid="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300"/>
                                        <p:tgtEl>
                                          <p:spTgt spid="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300"/>
                                        <p:tgtEl>
                                          <p:spTgt spid="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/>
    </p:bldLst>
  </p:timing>
  <p:extLst>
    <p:ext uri="{E180D4A7-C9FB-4DFB-919C-405C955672EB}">
      <p14:showEvtLst xmlns:p14="http://schemas.microsoft.com/office/powerpoint/2010/main">
        <p14:playEvt time="1743" objId="2"/>
        <p14:stopEvt time="19566" objId="2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4" name="Google Shape;3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7"/>
          <p:cNvSpPr txBox="1"/>
          <p:nvPr/>
        </p:nvSpPr>
        <p:spPr>
          <a:xfrm>
            <a:off x="535800" y="-80350"/>
            <a:ext cx="6791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rPr>
              <a:t>BAR CHART</a:t>
            </a:r>
            <a:endParaRPr sz="2500" b="1">
              <a:solidFill>
                <a:srgbClr val="1ED65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6402575" y="1611800"/>
            <a:ext cx="2504700" cy="2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# Plot bar chart</a:t>
            </a:r>
            <a:endParaRPr sz="13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ggplot(bar_data, aes(x = Album_type, y = Mean_Values, fill = Metric)) +</a:t>
            </a:r>
            <a:endParaRPr sz="13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geom_bar(stat = "identity", position = "dodge") +</a:t>
            </a:r>
            <a:endParaRPr sz="13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labs(title = "Mean Spotify Streams and YouTube Views for Singles and Albums",</a:t>
            </a:r>
            <a:endParaRPr sz="13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x = "Album Type",</a:t>
            </a:r>
            <a:endParaRPr sz="13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y = "Mean Values",</a:t>
            </a:r>
            <a:endParaRPr sz="13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fill = "Metric") +</a:t>
            </a:r>
            <a:endParaRPr sz="13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theme_minimal()</a:t>
            </a:r>
            <a:endParaRPr sz="1300" b="1"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7" name="Google Shape;3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00" y="661000"/>
            <a:ext cx="4594301" cy="41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28463">
        <p:push/>
      </p:transition>
    </mc:Choice>
    <mc:Fallback>
      <p:transition spd="slow" advTm="28463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3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/>
    </p:bldLst>
  </p:timing>
  <p:extLst>
    <p:ext uri="{E180D4A7-C9FB-4DFB-919C-405C955672EB}">
      <p14:showEvtLst xmlns:p14="http://schemas.microsoft.com/office/powerpoint/2010/main">
        <p14:playEvt time="1816" objId="2"/>
        <p14:stopEvt time="26321" objId="2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4;p18" descr="A green screen with blue and purple objects&#10;&#10;Description automatically generated">
            <a:extLst>
              <a:ext uri="{FF2B5EF4-FFF2-40B4-BE49-F238E27FC236}">
                <a16:creationId xmlns:a16="http://schemas.microsoft.com/office/drawing/2014/main" id="{F0E02D51-5F16-EF86-3654-3E3B4DE497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19" y="-1754"/>
            <a:ext cx="9131010" cy="53025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4D67A0-BA8F-1C56-95AA-8C558D4C493A}"/>
              </a:ext>
            </a:extLst>
          </p:cNvPr>
          <p:cNvSpPr txBox="1"/>
          <p:nvPr/>
        </p:nvSpPr>
        <p:spPr>
          <a:xfrm>
            <a:off x="-779" y="771719"/>
            <a:ext cx="7874724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Times New Roman"/>
              </a:rPr>
              <a:t>Introduction:</a:t>
            </a:r>
            <a:br>
              <a:rPr lang="en-US" sz="2400">
                <a:solidFill>
                  <a:srgbClr val="002060"/>
                </a:solidFill>
                <a:latin typeface="Times New Roman"/>
              </a:rPr>
            </a:br>
            <a:r>
              <a:rPr lang="en-US" sz="2400">
                <a:solidFill>
                  <a:srgbClr val="002060"/>
                </a:solidFill>
                <a:latin typeface="Times New Roman"/>
              </a:rPr>
              <a:t>The analysis aims to compare engagement metrics (views, likes, comments) between official music videos and non-official videos on YouTube, emphasizing the importance of having an official video for a song's online presence.</a:t>
            </a:r>
            <a:br>
              <a:rPr lang="en-US" sz="2400">
                <a:solidFill>
                  <a:srgbClr val="002060"/>
                </a:solidFill>
                <a:latin typeface="Times New Roman"/>
              </a:rPr>
            </a:br>
            <a:endParaRPr lang="en-US" sz="2400">
              <a:solidFill>
                <a:srgbClr val="002060"/>
              </a:solidFill>
              <a:latin typeface="Times New Roman"/>
            </a:endParaRPr>
          </a:p>
          <a:p>
            <a:r>
              <a:rPr lang="en-US" sz="2400" b="1">
                <a:solidFill>
                  <a:srgbClr val="002060"/>
                </a:solidFill>
                <a:latin typeface="Times New Roman"/>
              </a:rPr>
              <a:t>Methods:</a:t>
            </a:r>
            <a:endParaRPr lang="en-US" sz="2400" b="1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</a:rPr>
              <a:t>Utilized Chi-Square Test to assess association between </a:t>
            </a:r>
            <a:r>
              <a:rPr lang="en-US" sz="2400" err="1">
                <a:solidFill>
                  <a:srgbClr val="002060"/>
                </a:solidFill>
                <a:latin typeface="Times New Roman"/>
              </a:rPr>
              <a:t>official_video</a:t>
            </a:r>
            <a:r>
              <a:rPr lang="en-US" sz="2400">
                <a:solidFill>
                  <a:srgbClr val="002060"/>
                </a:solidFill>
                <a:latin typeface="Times New Roman"/>
              </a:rPr>
              <a:t> and views, Logistic Regression to predict engagement based on video status, and Data Visualization for visual comparison.</a:t>
            </a:r>
          </a:p>
        </p:txBody>
      </p:sp>
      <p:sp>
        <p:nvSpPr>
          <p:cNvPr id="7" name="Google Shape;335;p18">
            <a:extLst>
              <a:ext uri="{FF2B5EF4-FFF2-40B4-BE49-F238E27FC236}">
                <a16:creationId xmlns:a16="http://schemas.microsoft.com/office/drawing/2014/main" id="{B697F528-13AD-4B7A-3184-BF642C7E117D}"/>
              </a:ext>
            </a:extLst>
          </p:cNvPr>
          <p:cNvSpPr txBox="1"/>
          <p:nvPr/>
        </p:nvSpPr>
        <p:spPr>
          <a:xfrm>
            <a:off x="-815382" y="-178661"/>
            <a:ext cx="8049602" cy="65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algn="ctr">
              <a:lnSpc>
                <a:spcPct val="200000"/>
              </a:lnSpc>
              <a:spcBef>
                <a:spcPts val="1200"/>
              </a:spcBef>
            </a:pPr>
            <a:r>
              <a:rPr lang="en" sz="2000" b="1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Comparison of Official and Non-Official YouTube Videos</a:t>
            </a:r>
            <a:endParaRPr lang="en-US" sz="2000" b="1">
              <a:solidFill>
                <a:srgbClr val="2B41BC"/>
              </a:solidFill>
              <a:latin typeface="Trebuchet MS"/>
              <a:ea typeface="Trebuchet MS"/>
              <a:cs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2B41B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15387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48591">
        <p:push/>
      </p:transition>
    </mc:Choice>
    <mc:Fallback>
      <p:transition spd="slow" advClick="0" advTm="48591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42" objId="2"/>
        <p14:stopEvt time="47306" objId="2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334;p18" descr="A green screen with blue and purple objects&#10;&#10;Description automatically generated">
            <a:extLst>
              <a:ext uri="{FF2B5EF4-FFF2-40B4-BE49-F238E27FC236}">
                <a16:creationId xmlns:a16="http://schemas.microsoft.com/office/drawing/2014/main" id="{832D66EF-2ECE-D0FD-BA82-1AE43ED2EE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90" y="-1754"/>
            <a:ext cx="9131010" cy="53025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8CA4A8-D3B6-C191-D7A9-2A60C404848B}"/>
              </a:ext>
            </a:extLst>
          </p:cNvPr>
          <p:cNvSpPr txBox="1"/>
          <p:nvPr/>
        </p:nvSpPr>
        <p:spPr>
          <a:xfrm>
            <a:off x="804230" y="16680"/>
            <a:ext cx="55635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2B41BC"/>
                </a:solidFill>
                <a:latin typeface="Trebuchet MS" panose="020B0603020202020204" pitchFamily="34" charset="0"/>
              </a:rPr>
              <a:t>Distribution of views for Official and Non-Official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19F06-A872-F521-ACDB-8C4270729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17" y="372335"/>
            <a:ext cx="3154957" cy="2842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0DA9E-F84C-C47F-11EE-6D8362DA5074}"/>
              </a:ext>
            </a:extLst>
          </p:cNvPr>
          <p:cNvSpPr txBox="1"/>
          <p:nvPr/>
        </p:nvSpPr>
        <p:spPr>
          <a:xfrm>
            <a:off x="3511628" y="619699"/>
            <a:ext cx="1445963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latin typeface="Trebuchet MS" panose="020B0603020202020204" pitchFamily="34" charset="0"/>
              </a:rPr>
              <a:t>It is evident from the Distribution that Official videos tend to have more views compared to the Unofficial videos.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679A61D-4422-277E-F023-4EAAA94F8077}"/>
              </a:ext>
            </a:extLst>
          </p:cNvPr>
          <p:cNvSpPr/>
          <p:nvPr/>
        </p:nvSpPr>
        <p:spPr>
          <a:xfrm>
            <a:off x="3146692" y="1473506"/>
            <a:ext cx="619698" cy="37870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with blue squares and green bars&#10;&#10;Description automatically generated">
            <a:extLst>
              <a:ext uri="{FF2B5EF4-FFF2-40B4-BE49-F238E27FC236}">
                <a16:creationId xmlns:a16="http://schemas.microsoft.com/office/drawing/2014/main" id="{26E459AB-3A61-966B-0333-6B8068054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66" y="517"/>
            <a:ext cx="2776252" cy="302860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E442C8-C028-877D-AD0A-EF8127918193}"/>
              </a:ext>
            </a:extLst>
          </p:cNvPr>
          <p:cNvSpPr/>
          <p:nvPr/>
        </p:nvSpPr>
        <p:spPr>
          <a:xfrm>
            <a:off x="6045506" y="1680072"/>
            <a:ext cx="495760" cy="344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8A7F9-7AFE-D43D-89E3-D27E53174DD2}"/>
              </a:ext>
            </a:extLst>
          </p:cNvPr>
          <p:cNvSpPr txBox="1"/>
          <p:nvPr/>
        </p:nvSpPr>
        <p:spPr>
          <a:xfrm>
            <a:off x="4757912" y="619697"/>
            <a:ext cx="1618101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latin typeface="Trebuchet MS" panose="020B0603020202020204" pitchFamily="34" charset="0"/>
              </a:rPr>
              <a:t>From the Bar chart we can conclude that the official videos tend to have more views and comments compared to Unofficial Videos.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6B760-58B3-D19C-376B-73F002B2DE71}"/>
              </a:ext>
            </a:extLst>
          </p:cNvPr>
          <p:cNvSpPr txBox="1"/>
          <p:nvPr/>
        </p:nvSpPr>
        <p:spPr>
          <a:xfrm>
            <a:off x="103282" y="3270631"/>
            <a:ext cx="3318831" cy="19543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Trebuchet MS" panose="020B0603020202020204" pitchFamily="34" charset="0"/>
              </a:rPr>
              <a:t># Create bar plot</a:t>
            </a:r>
            <a:endParaRPr lang="en-US">
              <a:latin typeface="Trebuchet MS" panose="020B0603020202020204" pitchFamily="34" charset="0"/>
            </a:endParaRPr>
          </a:p>
          <a:p>
            <a:r>
              <a:rPr lang="en-US" sz="1100" err="1">
                <a:latin typeface="Trebuchet MS" panose="020B0603020202020204" pitchFamily="34" charset="0"/>
              </a:rPr>
              <a:t>ggplot</a:t>
            </a:r>
            <a:r>
              <a:rPr lang="en-US" sz="1100">
                <a:latin typeface="Trebuchet MS" panose="020B0603020202020204" pitchFamily="34" charset="0"/>
              </a:rPr>
              <a:t>(</a:t>
            </a:r>
            <a:r>
              <a:rPr lang="en-US" sz="1100" err="1">
                <a:latin typeface="Trebuchet MS" panose="020B0603020202020204" pitchFamily="34" charset="0"/>
              </a:rPr>
              <a:t>mean_engagement_long</a:t>
            </a:r>
            <a:r>
              <a:rPr lang="en-US" sz="1100">
                <a:latin typeface="Trebuchet MS" panose="020B0603020202020204" pitchFamily="34" charset="0"/>
              </a:rPr>
              <a:t>, </a:t>
            </a:r>
            <a:r>
              <a:rPr lang="en-US" sz="1100" err="1">
                <a:latin typeface="Trebuchet MS" panose="020B0603020202020204" pitchFamily="34" charset="0"/>
              </a:rPr>
              <a:t>aes</a:t>
            </a:r>
            <a:r>
              <a:rPr lang="en-US" sz="1100">
                <a:latin typeface="Trebuchet MS" panose="020B0603020202020204" pitchFamily="34" charset="0"/>
              </a:rPr>
              <a:t>(x = </a:t>
            </a:r>
            <a:r>
              <a:rPr lang="en-US" sz="1100" err="1">
                <a:latin typeface="Trebuchet MS" panose="020B0603020202020204" pitchFamily="34" charset="0"/>
              </a:rPr>
              <a:t>official_video</a:t>
            </a:r>
            <a:r>
              <a:rPr lang="en-US" sz="1100">
                <a:latin typeface="Trebuchet MS" panose="020B0603020202020204" pitchFamily="34" charset="0"/>
              </a:rPr>
              <a:t>, y = `Mean Value`, fill = `Engagement Metric`)) +</a:t>
            </a:r>
            <a:endParaRPr lang="en-US">
              <a:latin typeface="Trebuchet MS" panose="020B0603020202020204" pitchFamily="34" charset="0"/>
            </a:endParaRPr>
          </a:p>
          <a:p>
            <a:r>
              <a:rPr lang="en-US" sz="1100">
                <a:latin typeface="Trebuchet MS" panose="020B0603020202020204" pitchFamily="34" charset="0"/>
              </a:rPr>
              <a:t>  </a:t>
            </a:r>
            <a:r>
              <a:rPr lang="en-US" sz="1100" err="1">
                <a:latin typeface="Trebuchet MS" panose="020B0603020202020204" pitchFamily="34" charset="0"/>
              </a:rPr>
              <a:t>geom_bar</a:t>
            </a:r>
            <a:r>
              <a:rPr lang="en-US" sz="1100">
                <a:latin typeface="Trebuchet MS" panose="020B0603020202020204" pitchFamily="34" charset="0"/>
              </a:rPr>
              <a:t>(stat = "identity", position = "dodge") +</a:t>
            </a:r>
            <a:endParaRPr lang="en-US">
              <a:latin typeface="Trebuchet MS" panose="020B0603020202020204" pitchFamily="34" charset="0"/>
            </a:endParaRPr>
          </a:p>
          <a:p>
            <a:r>
              <a:rPr lang="en-US" sz="1100">
                <a:latin typeface="Trebuchet MS" panose="020B0603020202020204" pitchFamily="34" charset="0"/>
              </a:rPr>
              <a:t>  labs(x = "Official Video", y = "Mean Value", title = "Mean Engagement Metrics for Official and Non-Official Videos") +</a:t>
            </a:r>
            <a:endParaRPr lang="en-US">
              <a:latin typeface="Trebuchet MS" panose="020B0603020202020204" pitchFamily="34" charset="0"/>
            </a:endParaRPr>
          </a:p>
          <a:p>
            <a:r>
              <a:rPr lang="en-US" sz="1100">
                <a:latin typeface="Trebuchet MS" panose="020B0603020202020204" pitchFamily="34" charset="0"/>
              </a:rPr>
              <a:t>  </a:t>
            </a:r>
            <a:r>
              <a:rPr lang="en-US" sz="1100" err="1">
                <a:latin typeface="Trebuchet MS" panose="020B0603020202020204" pitchFamily="34" charset="0"/>
              </a:rPr>
              <a:t>theme_minimal</a:t>
            </a:r>
            <a:r>
              <a:rPr lang="en-US" sz="1100">
                <a:latin typeface="Trebuchet MS" panose="020B0603020202020204" pitchFamily="34" charset="0"/>
              </a:rPr>
              <a:t>() +</a:t>
            </a:r>
            <a:endParaRPr lang="en-US">
              <a:latin typeface="Trebuchet MS" panose="020B0603020202020204" pitchFamily="34" charset="0"/>
            </a:endParaRPr>
          </a:p>
          <a:p>
            <a:r>
              <a:rPr lang="en-US" sz="1100">
                <a:latin typeface="Trebuchet MS" panose="020B0603020202020204" pitchFamily="34" charset="0"/>
              </a:rPr>
              <a:t>  theme(</a:t>
            </a:r>
            <a:r>
              <a:rPr lang="en-US" sz="1100" err="1">
                <a:latin typeface="Trebuchet MS" panose="020B0603020202020204" pitchFamily="34" charset="0"/>
              </a:rPr>
              <a:t>legend.position</a:t>
            </a:r>
            <a:r>
              <a:rPr lang="en-US" sz="1100">
                <a:latin typeface="Trebuchet MS" panose="020B0603020202020204" pitchFamily="34" charset="0"/>
              </a:rPr>
              <a:t> = "top")</a:t>
            </a:r>
            <a:endParaRPr lang="en-US">
              <a:latin typeface="Trebuchet MS" panose="020B0603020202020204" pitchFamily="34" charset="0"/>
            </a:endParaRPr>
          </a:p>
          <a:p>
            <a:endParaRPr lang="en-US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C2227-154D-8461-38CB-B1C0D2DED359}"/>
              </a:ext>
            </a:extLst>
          </p:cNvPr>
          <p:cNvSpPr txBox="1"/>
          <p:nvPr/>
        </p:nvSpPr>
        <p:spPr>
          <a:xfrm>
            <a:off x="3321378" y="3193229"/>
            <a:ext cx="389997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Trebuchet MS" panose="020B0603020202020204" pitchFamily="34" charset="0"/>
              </a:rPr>
              <a:t>#Box Plot for Views, Likes, and Comments:</a:t>
            </a:r>
            <a:endParaRPr lang="en-US" sz="1100">
              <a:solidFill>
                <a:srgbClr val="808080"/>
              </a:solidFill>
              <a:latin typeface="Trebuchet MS" panose="020B0603020202020204" pitchFamily="34" charset="0"/>
            </a:endParaRPr>
          </a:p>
          <a:p>
            <a:r>
              <a:rPr lang="en-US" sz="1100">
                <a:latin typeface="Trebuchet MS" panose="020B0603020202020204" pitchFamily="34" charset="0"/>
              </a:rPr>
              <a:t># Create box plot</a:t>
            </a:r>
            <a:endParaRPr lang="en-US" sz="1100">
              <a:solidFill>
                <a:srgbClr val="808080"/>
              </a:solidFill>
              <a:latin typeface="Trebuchet MS" panose="020B0603020202020204" pitchFamily="34" charset="0"/>
            </a:endParaRPr>
          </a:p>
          <a:p>
            <a:r>
              <a:rPr lang="en-US" sz="1100" err="1">
                <a:latin typeface="Trebuchet MS" panose="020B0603020202020204" pitchFamily="34" charset="0"/>
              </a:rPr>
              <a:t>ggplot</a:t>
            </a:r>
            <a:r>
              <a:rPr lang="en-US" sz="1100">
                <a:latin typeface="Trebuchet MS" panose="020B0603020202020204" pitchFamily="34" charset="0"/>
              </a:rPr>
              <a:t>(</a:t>
            </a:r>
            <a:r>
              <a:rPr lang="en-US" sz="1100" err="1">
                <a:latin typeface="Trebuchet MS" panose="020B0603020202020204" pitchFamily="34" charset="0"/>
              </a:rPr>
              <a:t>spotify_youtube_subset</a:t>
            </a:r>
            <a:r>
              <a:rPr lang="en-US" sz="1100">
                <a:latin typeface="Trebuchet MS" panose="020B0603020202020204" pitchFamily="34" charset="0"/>
              </a:rPr>
              <a:t>, </a:t>
            </a:r>
            <a:r>
              <a:rPr lang="en-US" sz="1100" err="1">
                <a:latin typeface="Trebuchet MS" panose="020B0603020202020204" pitchFamily="34" charset="0"/>
              </a:rPr>
              <a:t>aes</a:t>
            </a:r>
            <a:r>
              <a:rPr lang="en-US" sz="1100">
                <a:latin typeface="Trebuchet MS" panose="020B0603020202020204" pitchFamily="34" charset="0"/>
              </a:rPr>
              <a:t>(x = factor(</a:t>
            </a:r>
            <a:r>
              <a:rPr lang="en-US" sz="1100" err="1">
                <a:latin typeface="Trebuchet MS" panose="020B0603020202020204" pitchFamily="34" charset="0"/>
              </a:rPr>
              <a:t>official_video</a:t>
            </a:r>
            <a:r>
              <a:rPr lang="en-US" sz="1100">
                <a:latin typeface="Trebuchet MS" panose="020B0603020202020204" pitchFamily="34" charset="0"/>
              </a:rPr>
              <a:t>), y = Views, fill = factor(</a:t>
            </a:r>
            <a:r>
              <a:rPr lang="en-US" sz="1100" err="1">
                <a:latin typeface="Trebuchet MS" panose="020B0603020202020204" pitchFamily="34" charset="0"/>
              </a:rPr>
              <a:t>official_video</a:t>
            </a:r>
            <a:r>
              <a:rPr lang="en-US" sz="1100">
                <a:latin typeface="Trebuchet MS" panose="020B0603020202020204" pitchFamily="34" charset="0"/>
              </a:rPr>
              <a:t>))) +</a:t>
            </a:r>
            <a:endParaRPr lang="en-US" sz="1100">
              <a:solidFill>
                <a:srgbClr val="808080"/>
              </a:solidFill>
              <a:latin typeface="Trebuchet MS" panose="020B0603020202020204" pitchFamily="34" charset="0"/>
            </a:endParaRPr>
          </a:p>
          <a:p>
            <a:r>
              <a:rPr lang="en-US" sz="1100">
                <a:latin typeface="Trebuchet MS" panose="020B0603020202020204" pitchFamily="34" charset="0"/>
              </a:rPr>
              <a:t>  </a:t>
            </a:r>
            <a:r>
              <a:rPr lang="en-US" sz="1100" err="1">
                <a:latin typeface="Trebuchet MS" panose="020B0603020202020204" pitchFamily="34" charset="0"/>
              </a:rPr>
              <a:t>geom_boxplot</a:t>
            </a:r>
            <a:r>
              <a:rPr lang="en-US" sz="1100">
                <a:latin typeface="Trebuchet MS" panose="020B0603020202020204" pitchFamily="34" charset="0"/>
              </a:rPr>
              <a:t>() +</a:t>
            </a:r>
            <a:endParaRPr lang="en-US" sz="1100">
              <a:solidFill>
                <a:srgbClr val="808080"/>
              </a:solidFill>
              <a:latin typeface="Trebuchet MS" panose="020B0603020202020204" pitchFamily="34" charset="0"/>
            </a:endParaRPr>
          </a:p>
          <a:p>
            <a:r>
              <a:rPr lang="en-US" sz="1100">
                <a:latin typeface="Trebuchet MS" panose="020B0603020202020204" pitchFamily="34" charset="0"/>
              </a:rPr>
              <a:t>  labs(x = "Official Video", y = "Views", title = "Distribution of Views for Official and Non-Official Videos") +</a:t>
            </a:r>
            <a:endParaRPr lang="en-US" sz="1100">
              <a:solidFill>
                <a:srgbClr val="808080"/>
              </a:solidFill>
              <a:latin typeface="Trebuchet MS" panose="020B0603020202020204" pitchFamily="34" charset="0"/>
            </a:endParaRPr>
          </a:p>
          <a:p>
            <a:r>
              <a:rPr lang="en-US" sz="1100">
                <a:latin typeface="Trebuchet MS" panose="020B0603020202020204" pitchFamily="34" charset="0"/>
              </a:rPr>
              <a:t>  </a:t>
            </a:r>
            <a:r>
              <a:rPr lang="en-US" sz="1100" err="1">
                <a:latin typeface="Trebuchet MS" panose="020B0603020202020204" pitchFamily="34" charset="0"/>
              </a:rPr>
              <a:t>scale_fill_manual</a:t>
            </a:r>
            <a:r>
              <a:rPr lang="en-US" sz="1100">
                <a:latin typeface="Trebuchet MS" panose="020B0603020202020204" pitchFamily="34" charset="0"/>
              </a:rPr>
              <a:t>(values = c("orange", "blue"), labels = c("Non-Official", "Official")) +  # Specify labels for the legend</a:t>
            </a:r>
            <a:endParaRPr lang="en-US" sz="1100">
              <a:solidFill>
                <a:srgbClr val="808080"/>
              </a:solidFill>
              <a:latin typeface="Trebuchet MS" panose="020B0603020202020204" pitchFamily="34" charset="0"/>
            </a:endParaRPr>
          </a:p>
          <a:p>
            <a:r>
              <a:rPr lang="en-US" sz="1100">
                <a:latin typeface="Trebuchet MS" panose="020B0603020202020204" pitchFamily="34" charset="0"/>
              </a:rPr>
              <a:t>  </a:t>
            </a:r>
            <a:r>
              <a:rPr lang="en-US" sz="1100" err="1">
                <a:latin typeface="Trebuchet MS" panose="020B0603020202020204" pitchFamily="34" charset="0"/>
              </a:rPr>
              <a:t>theme_minimal</a:t>
            </a:r>
            <a:r>
              <a:rPr lang="en-US" sz="1100">
                <a:latin typeface="Trebuchet MS" panose="020B0603020202020204" pitchFamily="34" charset="0"/>
              </a:rPr>
              <a:t>()</a:t>
            </a:r>
            <a:endParaRPr lang="en-US" sz="1100">
              <a:solidFill>
                <a:srgbClr val="808080"/>
              </a:solidFill>
              <a:latin typeface="Trebuchet MS" panose="020B0603020202020204" pitchFamily="34" charset="0"/>
            </a:endParaRP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9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901">
        <p:push/>
      </p:transition>
    </mc:Choice>
    <mc:Fallback>
      <p:transition spd="slow" advTm="37901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/>
      <p:bldP spid="15" grpId="0"/>
    </p:bldLst>
  </p:timing>
  <p:extLst>
    <p:ext uri="{E180D4A7-C9FB-4DFB-919C-405C955672EB}">
      <p14:showEvtLst xmlns:p14="http://schemas.microsoft.com/office/powerpoint/2010/main">
        <p14:playEvt time="44" objId="2"/>
        <p14:stopEvt time="37264" objId="2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0" y="-1754"/>
            <a:ext cx="9131010" cy="53025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E00FF-AC49-1D79-000B-35446F85FE91}"/>
              </a:ext>
            </a:extLst>
          </p:cNvPr>
          <p:cNvSpPr txBox="1"/>
          <p:nvPr/>
        </p:nvSpPr>
        <p:spPr>
          <a:xfrm>
            <a:off x="-41314" y="0"/>
            <a:ext cx="8668897" cy="55553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b="1">
                <a:solidFill>
                  <a:srgbClr val="2B41BC"/>
                </a:solidFill>
                <a:latin typeface="Trebuchet MS" panose="020B0603020202020204" pitchFamily="34" charset="0"/>
              </a:rPr>
              <a:t>R Codes</a:t>
            </a:r>
          </a:p>
          <a:p>
            <a:r>
              <a:rPr lang="en-US" sz="1550">
                <a:latin typeface="Times New Roman"/>
              </a:rPr>
              <a:t># Chi-Square test for engagement metrics between official and non-official videos</a:t>
            </a:r>
          </a:p>
          <a:p>
            <a:r>
              <a:rPr lang="en-US" sz="1550" err="1">
                <a:latin typeface="Times New Roman"/>
              </a:rPr>
              <a:t>chi_square_result</a:t>
            </a:r>
            <a:r>
              <a:rPr lang="en-US" sz="1550">
                <a:latin typeface="Times New Roman"/>
              </a:rPr>
              <a:t> &lt;- </a:t>
            </a:r>
            <a:r>
              <a:rPr lang="en-US" sz="1550" err="1">
                <a:latin typeface="Times New Roman"/>
              </a:rPr>
              <a:t>chisq.test</a:t>
            </a:r>
            <a:r>
              <a:rPr lang="en-US" sz="1550">
                <a:latin typeface="Times New Roman"/>
              </a:rPr>
              <a:t>(</a:t>
            </a:r>
            <a:r>
              <a:rPr lang="en-US" sz="1550" err="1">
                <a:latin typeface="Times New Roman"/>
              </a:rPr>
              <a:t>spotify_youtube_subset$official_video</a:t>
            </a:r>
            <a:r>
              <a:rPr lang="en-US" sz="1550">
                <a:latin typeface="Times New Roman"/>
              </a:rPr>
              <a:t>, </a:t>
            </a:r>
            <a:r>
              <a:rPr lang="en-US" sz="1550" err="1">
                <a:latin typeface="Times New Roman"/>
              </a:rPr>
              <a:t>spotify_youtube_subset$Likes</a:t>
            </a:r>
            <a:r>
              <a:rPr lang="en-US" sz="1550">
                <a:latin typeface="Times New Roman"/>
              </a:rPr>
              <a:t>)</a:t>
            </a:r>
          </a:p>
          <a:p>
            <a:r>
              <a:rPr lang="en-US" sz="1550">
                <a:latin typeface="Times New Roman"/>
              </a:rPr>
              <a:t>print(</a:t>
            </a:r>
            <a:r>
              <a:rPr lang="en-US" sz="1550" err="1">
                <a:latin typeface="Times New Roman"/>
              </a:rPr>
              <a:t>chi_square_result</a:t>
            </a:r>
            <a:r>
              <a:rPr lang="en-US" sz="1550">
                <a:latin typeface="Times New Roman"/>
              </a:rPr>
              <a:t>)</a:t>
            </a:r>
          </a:p>
          <a:p>
            <a:r>
              <a:rPr lang="en-US" sz="1550">
                <a:latin typeface="Times New Roman"/>
              </a:rPr>
              <a:t># Perform a two-sample t-test</a:t>
            </a:r>
          </a:p>
          <a:p>
            <a:r>
              <a:rPr lang="en-US" sz="1550" err="1">
                <a:latin typeface="Times New Roman"/>
              </a:rPr>
              <a:t>t_test_result</a:t>
            </a:r>
            <a:r>
              <a:rPr lang="en-US" sz="1550">
                <a:latin typeface="Times New Roman"/>
              </a:rPr>
              <a:t> &lt;- </a:t>
            </a:r>
            <a:r>
              <a:rPr lang="en-US" sz="1550" err="1">
                <a:latin typeface="Times New Roman"/>
              </a:rPr>
              <a:t>t.test</a:t>
            </a:r>
            <a:r>
              <a:rPr lang="en-US" sz="1550">
                <a:latin typeface="Times New Roman"/>
              </a:rPr>
              <a:t>(Views ~ </a:t>
            </a:r>
            <a:r>
              <a:rPr lang="en-US" sz="1550" err="1">
                <a:latin typeface="Times New Roman"/>
              </a:rPr>
              <a:t>official_video</a:t>
            </a:r>
            <a:r>
              <a:rPr lang="en-US" sz="1550">
                <a:latin typeface="Times New Roman"/>
              </a:rPr>
              <a:t>, data = </a:t>
            </a:r>
            <a:r>
              <a:rPr lang="en-US" sz="1550" err="1">
                <a:latin typeface="Times New Roman"/>
              </a:rPr>
              <a:t>spotify_youtube_subset</a:t>
            </a:r>
            <a:r>
              <a:rPr lang="en-US" sz="1550">
                <a:latin typeface="Times New Roman"/>
              </a:rPr>
              <a:t>)</a:t>
            </a:r>
            <a:br>
              <a:rPr lang="en-US" sz="1550">
                <a:latin typeface="Times New Roman"/>
              </a:rPr>
            </a:br>
            <a:br>
              <a:rPr lang="en-US" sz="1550">
                <a:latin typeface="Times New Roman"/>
              </a:rPr>
            </a:br>
            <a:r>
              <a:rPr lang="en-US" sz="1550">
                <a:latin typeface="Times New Roman"/>
              </a:rPr>
              <a:t># ANOVA for engagement metrics between official and non-official videos</a:t>
            </a:r>
          </a:p>
          <a:p>
            <a:r>
              <a:rPr lang="en-US" sz="1550" err="1">
                <a:latin typeface="Times New Roman"/>
              </a:rPr>
              <a:t>anova_result_views</a:t>
            </a:r>
            <a:r>
              <a:rPr lang="en-US" sz="1550">
                <a:latin typeface="Times New Roman"/>
              </a:rPr>
              <a:t> &lt;- </a:t>
            </a:r>
            <a:r>
              <a:rPr lang="en-US" sz="1550" err="1">
                <a:latin typeface="Times New Roman"/>
              </a:rPr>
              <a:t>aov</a:t>
            </a:r>
            <a:r>
              <a:rPr lang="en-US" sz="1550">
                <a:latin typeface="Times New Roman"/>
              </a:rPr>
              <a:t>(Views ~ </a:t>
            </a:r>
            <a:r>
              <a:rPr lang="en-US" sz="1550" err="1">
                <a:latin typeface="Times New Roman"/>
              </a:rPr>
              <a:t>official_video</a:t>
            </a:r>
            <a:r>
              <a:rPr lang="en-US" sz="1550">
                <a:latin typeface="Times New Roman"/>
              </a:rPr>
              <a:t>, data = </a:t>
            </a:r>
            <a:r>
              <a:rPr lang="en-US" sz="1550" err="1">
                <a:latin typeface="Times New Roman"/>
              </a:rPr>
              <a:t>spotify_youtube_subset</a:t>
            </a:r>
            <a:r>
              <a:rPr lang="en-US" sz="1550">
                <a:latin typeface="Times New Roman"/>
              </a:rPr>
              <a:t>)</a:t>
            </a:r>
          </a:p>
          <a:p>
            <a:r>
              <a:rPr lang="en-US" sz="1550">
                <a:latin typeface="Times New Roman"/>
              </a:rPr>
              <a:t>print(summary(</a:t>
            </a:r>
            <a:r>
              <a:rPr lang="en-US" sz="1550" err="1">
                <a:latin typeface="Times New Roman"/>
              </a:rPr>
              <a:t>anova_result_views</a:t>
            </a:r>
            <a:r>
              <a:rPr lang="en-US" sz="1550">
                <a:latin typeface="Times New Roman"/>
              </a:rPr>
              <a:t>))</a:t>
            </a:r>
          </a:p>
          <a:p>
            <a:endParaRPr lang="en-US" sz="1550">
              <a:latin typeface="Times New Roman"/>
            </a:endParaRPr>
          </a:p>
          <a:p>
            <a:r>
              <a:rPr lang="en-US" sz="1550">
                <a:latin typeface="Times New Roman"/>
              </a:rPr>
              <a:t># GLM for engagement metrics between official and non-official videos</a:t>
            </a:r>
          </a:p>
          <a:p>
            <a:r>
              <a:rPr lang="en-US" sz="1550" err="1">
                <a:latin typeface="Times New Roman"/>
              </a:rPr>
              <a:t>glm_model_likes</a:t>
            </a:r>
            <a:r>
              <a:rPr lang="en-US" sz="1550">
                <a:latin typeface="Times New Roman"/>
              </a:rPr>
              <a:t> &lt;- </a:t>
            </a:r>
            <a:r>
              <a:rPr lang="en-US" sz="1550" err="1">
                <a:latin typeface="Times New Roman"/>
              </a:rPr>
              <a:t>glm</a:t>
            </a:r>
            <a:r>
              <a:rPr lang="en-US" sz="1550">
                <a:latin typeface="Times New Roman"/>
              </a:rPr>
              <a:t>(Likes ~ </a:t>
            </a:r>
            <a:r>
              <a:rPr lang="en-US" sz="1550" err="1">
                <a:latin typeface="Times New Roman"/>
              </a:rPr>
              <a:t>official_video</a:t>
            </a:r>
            <a:r>
              <a:rPr lang="en-US" sz="1550">
                <a:latin typeface="Times New Roman"/>
              </a:rPr>
              <a:t>, data = </a:t>
            </a:r>
            <a:r>
              <a:rPr lang="en-US" sz="1550" err="1">
                <a:latin typeface="Times New Roman"/>
              </a:rPr>
              <a:t>spotify_youtube_subset</a:t>
            </a:r>
            <a:r>
              <a:rPr lang="en-US" sz="1550">
                <a:latin typeface="Times New Roman"/>
              </a:rPr>
              <a:t>, family = "gaussian")</a:t>
            </a:r>
          </a:p>
          <a:p>
            <a:r>
              <a:rPr lang="en-US" sz="1550">
                <a:latin typeface="Times New Roman"/>
              </a:rPr>
              <a:t>print(summary(</a:t>
            </a:r>
            <a:r>
              <a:rPr lang="en-US" sz="1550" err="1">
                <a:latin typeface="Times New Roman"/>
              </a:rPr>
              <a:t>glm_model_likes</a:t>
            </a:r>
            <a:r>
              <a:rPr lang="en-US" sz="1550">
                <a:latin typeface="Times New Roman"/>
              </a:rPr>
              <a:t>))</a:t>
            </a:r>
          </a:p>
          <a:p>
            <a:br>
              <a:rPr lang="en-US" sz="1550">
                <a:latin typeface="Times New Roman"/>
              </a:rPr>
            </a:br>
            <a:r>
              <a:rPr lang="en-US" sz="1550">
                <a:latin typeface="Times New Roman"/>
              </a:rPr>
              <a:t># Logistic Regression for predicting </a:t>
            </a:r>
            <a:r>
              <a:rPr lang="en-US" sz="1550" err="1">
                <a:latin typeface="Times New Roman"/>
              </a:rPr>
              <a:t>official_video</a:t>
            </a:r>
            <a:endParaRPr lang="en-US" sz="1550">
              <a:latin typeface="Times New Roman"/>
            </a:endParaRPr>
          </a:p>
          <a:p>
            <a:r>
              <a:rPr lang="en-US" sz="1550" err="1">
                <a:latin typeface="Times New Roman"/>
              </a:rPr>
              <a:t>logistic_model</a:t>
            </a:r>
            <a:r>
              <a:rPr lang="en-US" sz="1550">
                <a:latin typeface="Times New Roman"/>
              </a:rPr>
              <a:t> &lt;- </a:t>
            </a:r>
            <a:r>
              <a:rPr lang="en-US" sz="1550" err="1">
                <a:latin typeface="Times New Roman"/>
              </a:rPr>
              <a:t>glm</a:t>
            </a:r>
            <a:r>
              <a:rPr lang="en-US" sz="1550">
                <a:latin typeface="Times New Roman"/>
              </a:rPr>
              <a:t>(</a:t>
            </a:r>
            <a:r>
              <a:rPr lang="en-US" sz="1550" err="1">
                <a:latin typeface="Times New Roman"/>
              </a:rPr>
              <a:t>official_video</a:t>
            </a:r>
            <a:r>
              <a:rPr lang="en-US" sz="1550">
                <a:latin typeface="Times New Roman"/>
              </a:rPr>
              <a:t> ~ Danceability + Energy + </a:t>
            </a:r>
            <a:r>
              <a:rPr lang="en-US" sz="1550" err="1">
                <a:latin typeface="Times New Roman"/>
              </a:rPr>
              <a:t>Speechiness</a:t>
            </a:r>
            <a:r>
              <a:rPr lang="en-US" sz="1550">
                <a:latin typeface="Times New Roman"/>
              </a:rPr>
              <a:t> + </a:t>
            </a:r>
            <a:r>
              <a:rPr lang="en-US" sz="1550" err="1">
                <a:latin typeface="Times New Roman"/>
              </a:rPr>
              <a:t>Acousticness</a:t>
            </a:r>
            <a:r>
              <a:rPr lang="en-US" sz="1550">
                <a:latin typeface="Times New Roman"/>
              </a:rPr>
              <a:t> + Liveness + Valence + Tempo,</a:t>
            </a:r>
          </a:p>
          <a:p>
            <a:r>
              <a:rPr lang="en-US" sz="1550">
                <a:latin typeface="Times New Roman"/>
              </a:rPr>
              <a:t>                      data = </a:t>
            </a:r>
            <a:r>
              <a:rPr lang="en-US" sz="1550" err="1">
                <a:latin typeface="Times New Roman"/>
              </a:rPr>
              <a:t>spotify_youtube</a:t>
            </a:r>
            <a:r>
              <a:rPr lang="en-US" sz="1550">
                <a:latin typeface="Times New Roman"/>
              </a:rPr>
              <a:t>, family = binomial)</a:t>
            </a:r>
          </a:p>
          <a:p>
            <a:r>
              <a:rPr lang="en-US" sz="1550">
                <a:latin typeface="Times New Roman"/>
              </a:rPr>
              <a:t># Summary of the logistic regression model</a:t>
            </a:r>
          </a:p>
          <a:p>
            <a:r>
              <a:rPr lang="en-US" sz="1550">
                <a:latin typeface="Times New Roman"/>
              </a:rPr>
              <a:t>summary(</a:t>
            </a:r>
            <a:r>
              <a:rPr lang="en-US" sz="1550" err="1">
                <a:latin typeface="Times New Roman"/>
              </a:rPr>
              <a:t>logistic_model</a:t>
            </a:r>
            <a:r>
              <a:rPr lang="en-US" sz="1550">
                <a:latin typeface="Times New Roman"/>
              </a:rPr>
              <a:t>)</a:t>
            </a:r>
          </a:p>
          <a:p>
            <a:br>
              <a:rPr lang="en-US"/>
            </a:br>
            <a:endParaRPr lang="en-US" sz="155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615">
        <p:push/>
      </p:transition>
    </mc:Choice>
    <mc:Fallback>
      <p:transition spd="slow" advTm="3615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/>
        </p:nvSpPr>
        <p:spPr>
          <a:xfrm>
            <a:off x="6402575" y="1611800"/>
            <a:ext cx="2504700" cy="2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Google Shape;324;p17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301990BC-7EB0-8AD8-307E-30D828219C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76847E31-C282-8414-1CA0-4191E4E7CACA}"/>
              </a:ext>
            </a:extLst>
          </p:cNvPr>
          <p:cNvSpPr txBox="1"/>
          <p:nvPr/>
        </p:nvSpPr>
        <p:spPr>
          <a:xfrm>
            <a:off x="-1" y="55085"/>
            <a:ext cx="6045506" cy="57246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>
                <a:solidFill>
                  <a:srgbClr val="00FF00"/>
                </a:solidFill>
                <a:latin typeface="Trebuchet MS" panose="020B0603020202020204" pitchFamily="34" charset="0"/>
              </a:rPr>
              <a:t>RESULTS</a:t>
            </a:r>
          </a:p>
          <a:p>
            <a:pPr marL="285750" indent="-285750">
              <a:buChar char="•"/>
            </a:pPr>
            <a:endParaRPr lang="en-US" sz="1800" b="1">
              <a:solidFill>
                <a:srgbClr val="00FF00"/>
              </a:solidFill>
              <a:latin typeface="Trebuchet MS" panose="020B0603020202020204" pitchFamily="34" charset="0"/>
            </a:endParaRPr>
          </a:p>
          <a:p>
            <a:pPr marL="285750" indent="-285750">
              <a:buChar char="•"/>
            </a:pPr>
            <a:r>
              <a:rPr lang="en-US" sz="1800" b="1">
                <a:solidFill>
                  <a:srgbClr val="00FF00"/>
                </a:solidFill>
                <a:latin typeface="Trebuchet MS" panose="020B0603020202020204" pitchFamily="34" charset="0"/>
              </a:rPr>
              <a:t>Pearson's Chi-squared Test: No significant association found between </a:t>
            </a:r>
            <a:r>
              <a:rPr lang="en-US" sz="1800" b="1" err="1">
                <a:solidFill>
                  <a:srgbClr val="00FF00"/>
                </a:solidFill>
                <a:latin typeface="Trebuchet MS" panose="020B0603020202020204" pitchFamily="34" charset="0"/>
              </a:rPr>
              <a:t>official_video</a:t>
            </a:r>
            <a:r>
              <a:rPr lang="en-US" sz="1800" b="1">
                <a:solidFill>
                  <a:srgbClr val="00FF00"/>
                </a:solidFill>
                <a:latin typeface="Trebuchet MS" panose="020B0603020202020204" pitchFamily="34" charset="0"/>
              </a:rPr>
              <a:t> and likes received.</a:t>
            </a:r>
          </a:p>
          <a:p>
            <a:pPr marL="285750" indent="-285750">
              <a:buChar char="•"/>
            </a:pPr>
            <a:r>
              <a:rPr lang="en-US" sz="1800" b="1">
                <a:solidFill>
                  <a:srgbClr val="00FF00"/>
                </a:solidFill>
                <a:latin typeface="Trebuchet MS" panose="020B0603020202020204" pitchFamily="34" charset="0"/>
              </a:rPr>
              <a:t>Welch Two Sample t-test: Significant difference observed in mean views between official and non-official videos.</a:t>
            </a:r>
          </a:p>
          <a:p>
            <a:pPr marL="285750" indent="-285750">
              <a:buChar char="•"/>
            </a:pPr>
            <a:r>
              <a:rPr lang="en-US" sz="1800" b="1">
                <a:solidFill>
                  <a:srgbClr val="00FF00"/>
                </a:solidFill>
                <a:latin typeface="Trebuchet MS" panose="020B0603020202020204" pitchFamily="34" charset="0"/>
              </a:rPr>
              <a:t>ANOVA: Significant difference detected in mean views between the two groups.</a:t>
            </a:r>
          </a:p>
          <a:p>
            <a:pPr marL="285750" indent="-285750">
              <a:buChar char="•"/>
            </a:pPr>
            <a:r>
              <a:rPr lang="en-US" sz="1800" b="1">
                <a:solidFill>
                  <a:srgbClr val="00FF00"/>
                </a:solidFill>
                <a:latin typeface="Trebuchet MS" panose="020B0603020202020204" pitchFamily="34" charset="0"/>
              </a:rPr>
              <a:t>GLM Logistic Regression: </a:t>
            </a:r>
            <a:r>
              <a:rPr lang="en-US" sz="1800" b="1" err="1">
                <a:solidFill>
                  <a:srgbClr val="00FF00"/>
                </a:solidFill>
                <a:latin typeface="Trebuchet MS" panose="020B0603020202020204" pitchFamily="34" charset="0"/>
              </a:rPr>
              <a:t>Official_video</a:t>
            </a:r>
            <a:r>
              <a:rPr lang="en-US" sz="1800" b="1">
                <a:solidFill>
                  <a:srgbClr val="00FF00"/>
                </a:solidFill>
                <a:latin typeface="Trebuchet MS" panose="020B0603020202020204" pitchFamily="34" charset="0"/>
              </a:rPr>
              <a:t> status emerges as a significant predictor of likes received.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00FF00"/>
                </a:solidFill>
                <a:latin typeface="Trebuchet MS" panose="020B0603020202020204" pitchFamily="34" charset="0"/>
              </a:rPr>
              <a:t>Logistic Regression for predicting </a:t>
            </a:r>
            <a:r>
              <a:rPr lang="en-US" sz="1800" b="1" err="1">
                <a:solidFill>
                  <a:srgbClr val="00FF00"/>
                </a:solidFill>
                <a:latin typeface="Trebuchet MS" panose="020B0603020202020204" pitchFamily="34" charset="0"/>
              </a:rPr>
              <a:t>official_video</a:t>
            </a:r>
            <a:r>
              <a:rPr lang="en-US" sz="1800" b="1">
                <a:solidFill>
                  <a:srgbClr val="00FF00"/>
                </a:solidFill>
                <a:latin typeface="Trebuchet MS" panose="020B0603020202020204" pitchFamily="34" charset="0"/>
              </a:rPr>
              <a:t>:</a:t>
            </a:r>
          </a:p>
          <a:p>
            <a:pPr marL="285750" indent="-285750">
              <a:buChar char="•"/>
            </a:pPr>
            <a:r>
              <a:rPr lang="en-US" sz="1800" b="1">
                <a:solidFill>
                  <a:srgbClr val="00FF00"/>
                </a:solidFill>
                <a:latin typeface="Trebuchet MS" panose="020B0603020202020204" pitchFamily="34" charset="0"/>
              </a:rPr>
              <a:t>Predicting likelihood of a video being official based on musical features.</a:t>
            </a:r>
          </a:p>
          <a:p>
            <a:pPr marL="285750" indent="-285750">
              <a:buChar char="•"/>
            </a:pPr>
            <a:r>
              <a:rPr lang="en-US" sz="1800" b="1">
                <a:solidFill>
                  <a:srgbClr val="00FF00"/>
                </a:solidFill>
                <a:latin typeface="Trebuchet MS" panose="020B0603020202020204" pitchFamily="34" charset="0"/>
              </a:rPr>
              <a:t>Danceability, energy, </a:t>
            </a:r>
            <a:r>
              <a:rPr lang="en-US" sz="1800" b="1" err="1">
                <a:solidFill>
                  <a:srgbClr val="00FF00"/>
                </a:solidFill>
                <a:latin typeface="Trebuchet MS" panose="020B0603020202020204" pitchFamily="34" charset="0"/>
              </a:rPr>
              <a:t>speechness</a:t>
            </a:r>
            <a:r>
              <a:rPr lang="en-US" sz="1800" b="1">
                <a:solidFill>
                  <a:srgbClr val="00FF00"/>
                </a:solidFill>
                <a:latin typeface="Trebuchet MS" panose="020B0603020202020204" pitchFamily="34" charset="0"/>
              </a:rPr>
              <a:t>, and valence significantly influence likelihood, while </a:t>
            </a:r>
            <a:r>
              <a:rPr lang="en-US" sz="1800" b="1" err="1">
                <a:solidFill>
                  <a:srgbClr val="00FF00"/>
                </a:solidFill>
                <a:latin typeface="Trebuchet MS" panose="020B0603020202020204" pitchFamily="34" charset="0"/>
              </a:rPr>
              <a:t>acousticness</a:t>
            </a:r>
            <a:r>
              <a:rPr lang="en-US" sz="1800" b="1">
                <a:solidFill>
                  <a:srgbClr val="00FF00"/>
                </a:solidFill>
                <a:latin typeface="Trebuchet MS" panose="020B0603020202020204" pitchFamily="34" charset="0"/>
              </a:rPr>
              <a:t>, liveness, and tempo do not.</a:t>
            </a:r>
          </a:p>
          <a:p>
            <a:endParaRPr lang="en-US" sz="2000">
              <a:solidFill>
                <a:srgbClr val="00B050"/>
              </a:solidFill>
              <a:latin typeface="Times New Roman"/>
            </a:endParaRPr>
          </a:p>
          <a:p>
            <a:endParaRPr lang="en-US" sz="2000">
              <a:solidFill>
                <a:srgbClr val="00B05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84740">
        <p:push/>
      </p:transition>
    </mc:Choice>
    <mc:Fallback>
      <p:transition spd="slow" advTm="8474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E180D4A7-C9FB-4DFB-919C-405C955672EB}">
      <p14:showEvtLst xmlns:p14="http://schemas.microsoft.com/office/powerpoint/2010/main">
        <p14:playEvt time="31" objId="2"/>
        <p14:stopEvt time="83612" objId="2"/>
      </p14:showEvtLst>
    </p:ext>
  </p:extLst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25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Momentum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modified xsi:type="dcterms:W3CDTF">2024-02-13T23:57:44Z</dcterms:modified>
</cp:coreProperties>
</file>