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08" y="-21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0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0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7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4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9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7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C181-B323-4629-877A-602624B8B6C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30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35698" y="2011445"/>
            <a:ext cx="1200145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buildComparable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sp>
        <p:nvSpPr>
          <p:cNvPr id="5" name="Retângulo 4"/>
          <p:cNvSpPr/>
          <p:nvPr/>
        </p:nvSpPr>
        <p:spPr>
          <a:xfrm>
            <a:off x="1141019" y="3171322"/>
            <a:ext cx="838695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build*</a:t>
            </a:r>
            <a:r>
              <a:rPr lang="pt-BR" sz="1050" dirty="0" err="1" smtClean="0"/>
              <a:t>Mask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5868147" y="2155461"/>
            <a:ext cx="160403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diff</a:t>
            </a:r>
            <a:r>
              <a:rPr lang="pt-BR" sz="1050" dirty="0" smtClean="0"/>
              <a:t>*</a:t>
            </a:r>
            <a:r>
              <a:rPr lang="pt-BR" sz="1050" dirty="0" err="1" smtClean="0"/>
              <a:t>Comparable</a:t>
            </a:r>
            <a:endParaRPr lang="pt-BR" sz="1050" dirty="0"/>
          </a:p>
        </p:txBody>
      </p:sp>
      <p:sp>
        <p:nvSpPr>
          <p:cNvPr id="7" name="Retângulo 6"/>
          <p:cNvSpPr/>
          <p:nvPr/>
        </p:nvSpPr>
        <p:spPr>
          <a:xfrm>
            <a:off x="5874075" y="2897386"/>
            <a:ext cx="160403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map</a:t>
            </a:r>
            <a:r>
              <a:rPr lang="pt-BR" sz="1050" dirty="0" smtClean="0"/>
              <a:t>*</a:t>
            </a:r>
            <a:r>
              <a:rPr lang="pt-BR" sz="1050" dirty="0" err="1" smtClean="0"/>
              <a:t>Comparable</a:t>
            </a:r>
            <a:endParaRPr lang="pt-BR" sz="1050" dirty="0"/>
          </a:p>
        </p:txBody>
      </p:sp>
      <p:sp>
        <p:nvSpPr>
          <p:cNvPr id="13" name="Retângulo 12"/>
          <p:cNvSpPr/>
          <p:nvPr/>
        </p:nvSpPr>
        <p:spPr>
          <a:xfrm>
            <a:off x="2987824" y="3699380"/>
            <a:ext cx="90940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applyMasks</a:t>
            </a:r>
            <a:endParaRPr lang="pt-BR" sz="1050" dirty="0"/>
          </a:p>
        </p:txBody>
      </p:sp>
      <p:sp>
        <p:nvSpPr>
          <p:cNvPr id="17" name="Cilindro 16"/>
          <p:cNvSpPr/>
          <p:nvPr/>
        </p:nvSpPr>
        <p:spPr>
          <a:xfrm>
            <a:off x="107504" y="1772817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Download </a:t>
            </a:r>
            <a:r>
              <a:rPr lang="pt-BR" sz="1050" dirty="0" err="1" smtClean="0"/>
              <a:t>reference</a:t>
            </a:r>
            <a:r>
              <a:rPr lang="pt-BR" sz="1050" dirty="0" smtClean="0"/>
              <a:t> data</a:t>
            </a:r>
            <a:endParaRPr lang="pt-BR" sz="1050" dirty="0"/>
          </a:p>
        </p:txBody>
      </p:sp>
      <p:cxnSp>
        <p:nvCxnSpPr>
          <p:cNvPr id="18" name="Conector de seta reta 17"/>
          <p:cNvCxnSpPr>
            <a:stCxn id="17" idx="4"/>
            <a:endCxn id="4" idx="1"/>
          </p:cNvCxnSpPr>
          <p:nvPr/>
        </p:nvCxnSpPr>
        <p:spPr>
          <a:xfrm flipV="1">
            <a:off x="899592" y="2155461"/>
            <a:ext cx="936104" cy="13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lindro 20"/>
          <p:cNvSpPr/>
          <p:nvPr/>
        </p:nvSpPr>
        <p:spPr>
          <a:xfrm>
            <a:off x="109340" y="2931296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Download </a:t>
            </a:r>
            <a:r>
              <a:rPr lang="pt-BR" sz="1050" dirty="0" err="1" smtClean="0"/>
              <a:t>mask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cxnSp>
        <p:nvCxnSpPr>
          <p:cNvPr id="22" name="Conector de seta reta 21"/>
          <p:cNvCxnSpPr>
            <a:stCxn id="21" idx="4"/>
            <a:endCxn id="5" idx="1"/>
          </p:cNvCxnSpPr>
          <p:nvPr/>
        </p:nvCxnSpPr>
        <p:spPr>
          <a:xfrm>
            <a:off x="901430" y="3315338"/>
            <a:ext cx="2395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lindro 24"/>
          <p:cNvSpPr/>
          <p:nvPr/>
        </p:nvSpPr>
        <p:spPr>
          <a:xfrm>
            <a:off x="112368" y="4099679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Output data</a:t>
            </a:r>
            <a:endParaRPr lang="pt-BR" sz="1050" dirty="0"/>
          </a:p>
        </p:txBody>
      </p:sp>
      <p:sp>
        <p:nvSpPr>
          <p:cNvPr id="26" name="Retângulo 25"/>
          <p:cNvSpPr/>
          <p:nvPr/>
        </p:nvSpPr>
        <p:spPr>
          <a:xfrm>
            <a:off x="1143723" y="4341102"/>
            <a:ext cx="838695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merge*</a:t>
            </a:r>
            <a:endParaRPr lang="pt-BR" sz="1050" dirty="0"/>
          </a:p>
        </p:txBody>
      </p:sp>
      <p:cxnSp>
        <p:nvCxnSpPr>
          <p:cNvPr id="27" name="Conector de seta reta 26"/>
          <p:cNvCxnSpPr>
            <a:stCxn id="25" idx="4"/>
            <a:endCxn id="26" idx="1"/>
          </p:cNvCxnSpPr>
          <p:nvPr/>
        </p:nvCxnSpPr>
        <p:spPr>
          <a:xfrm>
            <a:off x="904458" y="4483721"/>
            <a:ext cx="239265" cy="13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ilindro 48"/>
          <p:cNvSpPr/>
          <p:nvPr/>
        </p:nvSpPr>
        <p:spPr>
          <a:xfrm>
            <a:off x="4146178" y="1767136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Comparable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reference</a:t>
            </a:r>
            <a:r>
              <a:rPr lang="pt-BR" sz="1050" dirty="0" smtClean="0"/>
              <a:t> data</a:t>
            </a:r>
            <a:endParaRPr lang="pt-BR" sz="1050" dirty="0"/>
          </a:p>
        </p:txBody>
      </p:sp>
      <p:sp>
        <p:nvSpPr>
          <p:cNvPr id="50" name="Cilindro 49"/>
          <p:cNvSpPr/>
          <p:nvPr/>
        </p:nvSpPr>
        <p:spPr>
          <a:xfrm>
            <a:off x="2339752" y="2924945"/>
            <a:ext cx="50405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Mask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sp>
        <p:nvSpPr>
          <p:cNvPr id="51" name="Cilindro 50"/>
          <p:cNvSpPr/>
          <p:nvPr/>
        </p:nvSpPr>
        <p:spPr>
          <a:xfrm>
            <a:off x="2339752" y="4101077"/>
            <a:ext cx="50405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sp>
        <p:nvSpPr>
          <p:cNvPr id="64" name="Cilindro 63"/>
          <p:cNvSpPr/>
          <p:nvPr/>
        </p:nvSpPr>
        <p:spPr>
          <a:xfrm>
            <a:off x="4139952" y="3461512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Data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masks</a:t>
            </a:r>
            <a:endParaRPr lang="pt-BR" sz="1050" dirty="0"/>
          </a:p>
        </p:txBody>
      </p:sp>
      <p:cxnSp>
        <p:nvCxnSpPr>
          <p:cNvPr id="65" name="Conector de seta reta 64"/>
          <p:cNvCxnSpPr>
            <a:stCxn id="4" idx="3"/>
            <a:endCxn id="49" idx="2"/>
          </p:cNvCxnSpPr>
          <p:nvPr/>
        </p:nvCxnSpPr>
        <p:spPr>
          <a:xfrm flipV="1">
            <a:off x="3035843" y="2151179"/>
            <a:ext cx="1110337" cy="42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3"/>
            <a:endCxn id="50" idx="2"/>
          </p:cNvCxnSpPr>
          <p:nvPr/>
        </p:nvCxnSpPr>
        <p:spPr>
          <a:xfrm flipV="1">
            <a:off x="1979712" y="3308988"/>
            <a:ext cx="360040" cy="63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6" idx="3"/>
            <a:endCxn id="51" idx="2"/>
          </p:cNvCxnSpPr>
          <p:nvPr/>
        </p:nvCxnSpPr>
        <p:spPr>
          <a:xfrm>
            <a:off x="1982416" y="4485118"/>
            <a:ext cx="3573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50" idx="4"/>
            <a:endCxn id="13" idx="1"/>
          </p:cNvCxnSpPr>
          <p:nvPr/>
        </p:nvCxnSpPr>
        <p:spPr>
          <a:xfrm>
            <a:off x="2843808" y="3308987"/>
            <a:ext cx="144016" cy="53440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51" idx="4"/>
            <a:endCxn id="13" idx="1"/>
          </p:cNvCxnSpPr>
          <p:nvPr/>
        </p:nvCxnSpPr>
        <p:spPr>
          <a:xfrm flipV="1">
            <a:off x="2843808" y="3843396"/>
            <a:ext cx="144016" cy="641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13" idx="3"/>
            <a:endCxn id="64" idx="2"/>
          </p:cNvCxnSpPr>
          <p:nvPr/>
        </p:nvCxnSpPr>
        <p:spPr>
          <a:xfrm>
            <a:off x="3897235" y="3843397"/>
            <a:ext cx="242719" cy="21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5874075" y="4437112"/>
            <a:ext cx="160403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summarizeBy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sp>
        <p:nvSpPr>
          <p:cNvPr id="108" name="Cilindro 107"/>
          <p:cNvSpPr/>
          <p:nvPr/>
        </p:nvSpPr>
        <p:spPr>
          <a:xfrm>
            <a:off x="4139952" y="4965172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states</a:t>
            </a:r>
            <a:endParaRPr lang="pt-BR" sz="1050" dirty="0"/>
          </a:p>
          <a:p>
            <a:pPr algn="ctr"/>
            <a:r>
              <a:rPr lang="pt-BR" sz="1050" dirty="0" err="1"/>
              <a:t>m</a:t>
            </a:r>
            <a:r>
              <a:rPr lang="pt-BR" sz="1050" dirty="0" err="1" smtClean="0"/>
              <a:t>unicip</a:t>
            </a:r>
            <a:r>
              <a:rPr lang="pt-BR" sz="1050" dirty="0" smtClean="0"/>
              <a:t>.</a:t>
            </a:r>
            <a:endParaRPr lang="pt-BR" sz="1050" dirty="0"/>
          </a:p>
          <a:p>
            <a:pPr algn="ctr"/>
            <a:r>
              <a:rPr lang="pt-BR" sz="1050" dirty="0" smtClean="0"/>
              <a:t>etc.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5868146" y="3732209"/>
            <a:ext cx="1604039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classificationTotal</a:t>
            </a:r>
            <a:endParaRPr lang="pt-BR" sz="1050" dirty="0"/>
          </a:p>
        </p:txBody>
      </p:sp>
      <p:sp>
        <p:nvSpPr>
          <p:cNvPr id="118" name="Cilindro 117"/>
          <p:cNvSpPr/>
          <p:nvPr/>
        </p:nvSpPr>
        <p:spPr>
          <a:xfrm>
            <a:off x="7956376" y="3068961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csv</a:t>
            </a:r>
            <a:endParaRPr lang="pt-BR" sz="1050" dirty="0" smtClean="0"/>
          </a:p>
        </p:txBody>
      </p:sp>
      <p:sp>
        <p:nvSpPr>
          <p:cNvPr id="119" name="Cilindro 118"/>
          <p:cNvSpPr/>
          <p:nvPr/>
        </p:nvSpPr>
        <p:spPr>
          <a:xfrm>
            <a:off x="7956376" y="2025277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maps</a:t>
            </a:r>
            <a:endParaRPr lang="pt-BR" sz="1050" dirty="0" smtClean="0"/>
          </a:p>
        </p:txBody>
      </p:sp>
      <p:sp>
        <p:nvSpPr>
          <p:cNvPr id="120" name="Cilindro 119"/>
          <p:cNvSpPr/>
          <p:nvPr/>
        </p:nvSpPr>
        <p:spPr>
          <a:xfrm>
            <a:off x="7956376" y="4149081"/>
            <a:ext cx="88592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plot</a:t>
            </a:r>
            <a:endParaRPr lang="pt-BR" sz="1050" dirty="0" smtClean="0"/>
          </a:p>
        </p:txBody>
      </p:sp>
      <p:cxnSp>
        <p:nvCxnSpPr>
          <p:cNvPr id="121" name="Conector de seta reta 120"/>
          <p:cNvCxnSpPr>
            <a:stCxn id="64" idx="4"/>
            <a:endCxn id="109" idx="1"/>
          </p:cNvCxnSpPr>
          <p:nvPr/>
        </p:nvCxnSpPr>
        <p:spPr>
          <a:xfrm>
            <a:off x="5025878" y="3845555"/>
            <a:ext cx="842266" cy="306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64" idx="4"/>
            <a:endCxn id="107" idx="1"/>
          </p:cNvCxnSpPr>
          <p:nvPr/>
        </p:nvCxnSpPr>
        <p:spPr>
          <a:xfrm>
            <a:off x="5025880" y="3845554"/>
            <a:ext cx="848195" cy="735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08" idx="4"/>
            <a:endCxn id="107" idx="1"/>
          </p:cNvCxnSpPr>
          <p:nvPr/>
        </p:nvCxnSpPr>
        <p:spPr>
          <a:xfrm flipV="1">
            <a:off x="5025880" y="4581128"/>
            <a:ext cx="848195" cy="7680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>
            <a:stCxn id="64" idx="4"/>
            <a:endCxn id="7" idx="1"/>
          </p:cNvCxnSpPr>
          <p:nvPr/>
        </p:nvCxnSpPr>
        <p:spPr>
          <a:xfrm flipV="1">
            <a:off x="5025880" y="3041403"/>
            <a:ext cx="848195" cy="804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49" idx="4"/>
            <a:endCxn id="7" idx="1"/>
          </p:cNvCxnSpPr>
          <p:nvPr/>
        </p:nvCxnSpPr>
        <p:spPr>
          <a:xfrm>
            <a:off x="5032106" y="2151179"/>
            <a:ext cx="841969" cy="8902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>
            <a:stCxn id="64" idx="4"/>
            <a:endCxn id="6" idx="1"/>
          </p:cNvCxnSpPr>
          <p:nvPr/>
        </p:nvCxnSpPr>
        <p:spPr>
          <a:xfrm flipV="1">
            <a:off x="5025879" y="2299478"/>
            <a:ext cx="842267" cy="15460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>
            <a:stCxn id="49" idx="4"/>
            <a:endCxn id="6" idx="1"/>
          </p:cNvCxnSpPr>
          <p:nvPr/>
        </p:nvCxnSpPr>
        <p:spPr>
          <a:xfrm>
            <a:off x="5032106" y="2151179"/>
            <a:ext cx="836041" cy="1482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07" idx="3"/>
            <a:endCxn id="118" idx="2"/>
          </p:cNvCxnSpPr>
          <p:nvPr/>
        </p:nvCxnSpPr>
        <p:spPr>
          <a:xfrm flipV="1">
            <a:off x="7478112" y="3453004"/>
            <a:ext cx="478264" cy="1128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7" idx="3"/>
            <a:endCxn id="119" idx="2"/>
          </p:cNvCxnSpPr>
          <p:nvPr/>
        </p:nvCxnSpPr>
        <p:spPr>
          <a:xfrm flipV="1">
            <a:off x="7478112" y="2409320"/>
            <a:ext cx="478264" cy="6320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6" idx="3"/>
            <a:endCxn id="118" idx="2"/>
          </p:cNvCxnSpPr>
          <p:nvPr/>
        </p:nvCxnSpPr>
        <p:spPr>
          <a:xfrm>
            <a:off x="7472184" y="2299477"/>
            <a:ext cx="484192" cy="11535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109" idx="3"/>
            <a:endCxn id="120" idx="2"/>
          </p:cNvCxnSpPr>
          <p:nvPr/>
        </p:nvCxnSpPr>
        <p:spPr>
          <a:xfrm>
            <a:off x="7472185" y="3876226"/>
            <a:ext cx="484193" cy="6568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/>
          <p:cNvCxnSpPr>
            <a:stCxn id="109" idx="3"/>
            <a:endCxn id="118" idx="2"/>
          </p:cNvCxnSpPr>
          <p:nvPr/>
        </p:nvCxnSpPr>
        <p:spPr>
          <a:xfrm flipV="1">
            <a:off x="7472185" y="3453003"/>
            <a:ext cx="484193" cy="4232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ilindro 181"/>
          <p:cNvSpPr/>
          <p:nvPr/>
        </p:nvSpPr>
        <p:spPr>
          <a:xfrm>
            <a:off x="2354518" y="5229201"/>
            <a:ext cx="993346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err="1" smtClean="0"/>
              <a:t>merged</a:t>
            </a:r>
            <a:r>
              <a:rPr lang="pt-BR" sz="1050" dirty="0" smtClean="0"/>
              <a:t> </a:t>
            </a:r>
          </a:p>
          <a:p>
            <a:pPr algn="ctr"/>
            <a:r>
              <a:rPr lang="pt-BR" sz="1050" dirty="0" err="1" smtClean="0"/>
              <a:t>probabilities</a:t>
            </a:r>
            <a:endParaRPr lang="pt-BR" sz="1050" dirty="0"/>
          </a:p>
        </p:txBody>
      </p:sp>
      <p:cxnSp>
        <p:nvCxnSpPr>
          <p:cNvPr id="183" name="Conector de seta reta 182"/>
          <p:cNvCxnSpPr>
            <a:stCxn id="26" idx="3"/>
            <a:endCxn id="182" idx="2"/>
          </p:cNvCxnSpPr>
          <p:nvPr/>
        </p:nvCxnSpPr>
        <p:spPr>
          <a:xfrm>
            <a:off x="1982416" y="4485119"/>
            <a:ext cx="372102" cy="1128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</Words>
  <Application>Microsoft Office PowerPoint</Application>
  <PresentationFormat>Apresentação na tela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pedrorib81 pedrorib81</dc:creator>
  <cp:lastModifiedBy>pedrorib81 pedrorib81</cp:lastModifiedBy>
  <cp:revision>5</cp:revision>
  <dcterms:created xsi:type="dcterms:W3CDTF">2018-09-17T12:25:27Z</dcterms:created>
  <dcterms:modified xsi:type="dcterms:W3CDTF">2018-09-17T13:08:06Z</dcterms:modified>
</cp:coreProperties>
</file>