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08" y="-212"/>
      </p:cViewPr>
      <p:guideLst>
        <p:guide orient="horz" pos="216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C181-B323-4629-877A-602624B8B6C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BD4D-645A-49C6-874D-0BE412B63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09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C181-B323-4629-877A-602624B8B6C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BD4D-645A-49C6-874D-0BE412B63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10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C181-B323-4629-877A-602624B8B6C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BD4D-645A-49C6-874D-0BE412B63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70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C181-B323-4629-877A-602624B8B6C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BD4D-645A-49C6-874D-0BE412B63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14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C181-B323-4629-877A-602624B8B6C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BD4D-645A-49C6-874D-0BE412B63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19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C181-B323-4629-877A-602624B8B6C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BD4D-645A-49C6-874D-0BE412B63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45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9" y="1535114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9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C181-B323-4629-877A-602624B8B6C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BD4D-645A-49C6-874D-0BE412B63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91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C181-B323-4629-877A-602624B8B6C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BD4D-645A-49C6-874D-0BE412B63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459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C181-B323-4629-877A-602624B8B6C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BD4D-645A-49C6-874D-0BE412B63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61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C181-B323-4629-877A-602624B8B6C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BD4D-645A-49C6-874D-0BE412B63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43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C181-B323-4629-877A-602624B8B6C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BD4D-645A-49C6-874D-0BE412B63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97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BC181-B323-4629-877A-602624B8B6C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BBD4D-645A-49C6-874D-0BE412B63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30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 1"/>
          <p:cNvSpPr/>
          <p:nvPr/>
        </p:nvSpPr>
        <p:spPr>
          <a:xfrm>
            <a:off x="10633" y="3221665"/>
            <a:ext cx="8070112" cy="2573670"/>
          </a:xfrm>
          <a:custGeom>
            <a:avLst/>
            <a:gdLst>
              <a:gd name="connsiteX0" fmla="*/ 148856 w 8070112"/>
              <a:gd name="connsiteY0" fmla="*/ 818707 h 2573670"/>
              <a:gd name="connsiteX1" fmla="*/ 265814 w 8070112"/>
              <a:gd name="connsiteY1" fmla="*/ 797442 h 2573670"/>
              <a:gd name="connsiteX2" fmla="*/ 329610 w 8070112"/>
              <a:gd name="connsiteY2" fmla="*/ 754912 h 2573670"/>
              <a:gd name="connsiteX3" fmla="*/ 361507 w 8070112"/>
              <a:gd name="connsiteY3" fmla="*/ 744279 h 2573670"/>
              <a:gd name="connsiteX4" fmla="*/ 425303 w 8070112"/>
              <a:gd name="connsiteY4" fmla="*/ 701749 h 2573670"/>
              <a:gd name="connsiteX5" fmla="*/ 510363 w 8070112"/>
              <a:gd name="connsiteY5" fmla="*/ 680484 h 2573670"/>
              <a:gd name="connsiteX6" fmla="*/ 552893 w 8070112"/>
              <a:gd name="connsiteY6" fmla="*/ 669851 h 2573670"/>
              <a:gd name="connsiteX7" fmla="*/ 637954 w 8070112"/>
              <a:gd name="connsiteY7" fmla="*/ 648586 h 2573670"/>
              <a:gd name="connsiteX8" fmla="*/ 861238 w 8070112"/>
              <a:gd name="connsiteY8" fmla="*/ 659219 h 2573670"/>
              <a:gd name="connsiteX9" fmla="*/ 925033 w 8070112"/>
              <a:gd name="connsiteY9" fmla="*/ 680484 h 2573670"/>
              <a:gd name="connsiteX10" fmla="*/ 1052624 w 8070112"/>
              <a:gd name="connsiteY10" fmla="*/ 723014 h 2573670"/>
              <a:gd name="connsiteX11" fmla="*/ 1127052 w 8070112"/>
              <a:gd name="connsiteY11" fmla="*/ 744279 h 2573670"/>
              <a:gd name="connsiteX12" fmla="*/ 1201480 w 8070112"/>
              <a:gd name="connsiteY12" fmla="*/ 754912 h 2573670"/>
              <a:gd name="connsiteX13" fmla="*/ 1329070 w 8070112"/>
              <a:gd name="connsiteY13" fmla="*/ 776177 h 2573670"/>
              <a:gd name="connsiteX14" fmla="*/ 1392866 w 8070112"/>
              <a:gd name="connsiteY14" fmla="*/ 786809 h 2573670"/>
              <a:gd name="connsiteX15" fmla="*/ 1435396 w 8070112"/>
              <a:gd name="connsiteY15" fmla="*/ 797442 h 2573670"/>
              <a:gd name="connsiteX16" fmla="*/ 1467293 w 8070112"/>
              <a:gd name="connsiteY16" fmla="*/ 808075 h 2573670"/>
              <a:gd name="connsiteX17" fmla="*/ 1520456 w 8070112"/>
              <a:gd name="connsiteY17" fmla="*/ 818707 h 2573670"/>
              <a:gd name="connsiteX18" fmla="*/ 1860698 w 8070112"/>
              <a:gd name="connsiteY18" fmla="*/ 797442 h 2573670"/>
              <a:gd name="connsiteX19" fmla="*/ 1967024 w 8070112"/>
              <a:gd name="connsiteY19" fmla="*/ 754912 h 2573670"/>
              <a:gd name="connsiteX20" fmla="*/ 2009554 w 8070112"/>
              <a:gd name="connsiteY20" fmla="*/ 744279 h 2573670"/>
              <a:gd name="connsiteX21" fmla="*/ 2105247 w 8070112"/>
              <a:gd name="connsiteY21" fmla="*/ 712382 h 2573670"/>
              <a:gd name="connsiteX22" fmla="*/ 2200940 w 8070112"/>
              <a:gd name="connsiteY22" fmla="*/ 680484 h 2573670"/>
              <a:gd name="connsiteX23" fmla="*/ 2232838 w 8070112"/>
              <a:gd name="connsiteY23" fmla="*/ 669851 h 2573670"/>
              <a:gd name="connsiteX24" fmla="*/ 2286000 w 8070112"/>
              <a:gd name="connsiteY24" fmla="*/ 659219 h 2573670"/>
              <a:gd name="connsiteX25" fmla="*/ 2509284 w 8070112"/>
              <a:gd name="connsiteY25" fmla="*/ 637954 h 2573670"/>
              <a:gd name="connsiteX26" fmla="*/ 2573080 w 8070112"/>
              <a:gd name="connsiteY26" fmla="*/ 627321 h 2573670"/>
              <a:gd name="connsiteX27" fmla="*/ 2658140 w 8070112"/>
              <a:gd name="connsiteY27" fmla="*/ 616688 h 2573670"/>
              <a:gd name="connsiteX28" fmla="*/ 2732568 w 8070112"/>
              <a:gd name="connsiteY28" fmla="*/ 595423 h 2573670"/>
              <a:gd name="connsiteX29" fmla="*/ 2785731 w 8070112"/>
              <a:gd name="connsiteY29" fmla="*/ 584791 h 2573670"/>
              <a:gd name="connsiteX30" fmla="*/ 2849526 w 8070112"/>
              <a:gd name="connsiteY30" fmla="*/ 552893 h 2573670"/>
              <a:gd name="connsiteX31" fmla="*/ 2955852 w 8070112"/>
              <a:gd name="connsiteY31" fmla="*/ 531628 h 2573670"/>
              <a:gd name="connsiteX32" fmla="*/ 3051545 w 8070112"/>
              <a:gd name="connsiteY32" fmla="*/ 478465 h 2573670"/>
              <a:gd name="connsiteX33" fmla="*/ 3083442 w 8070112"/>
              <a:gd name="connsiteY33" fmla="*/ 457200 h 2573670"/>
              <a:gd name="connsiteX34" fmla="*/ 3104707 w 8070112"/>
              <a:gd name="connsiteY34" fmla="*/ 425302 h 2573670"/>
              <a:gd name="connsiteX35" fmla="*/ 3136605 w 8070112"/>
              <a:gd name="connsiteY35" fmla="*/ 414670 h 2573670"/>
              <a:gd name="connsiteX36" fmla="*/ 3147238 w 8070112"/>
              <a:gd name="connsiteY36" fmla="*/ 382772 h 2573670"/>
              <a:gd name="connsiteX37" fmla="*/ 3211033 w 8070112"/>
              <a:gd name="connsiteY37" fmla="*/ 350875 h 2573670"/>
              <a:gd name="connsiteX38" fmla="*/ 3296093 w 8070112"/>
              <a:gd name="connsiteY38" fmla="*/ 287079 h 2573670"/>
              <a:gd name="connsiteX39" fmla="*/ 3327991 w 8070112"/>
              <a:gd name="connsiteY39" fmla="*/ 276447 h 2573670"/>
              <a:gd name="connsiteX40" fmla="*/ 3359889 w 8070112"/>
              <a:gd name="connsiteY40" fmla="*/ 255182 h 2573670"/>
              <a:gd name="connsiteX41" fmla="*/ 3391786 w 8070112"/>
              <a:gd name="connsiteY41" fmla="*/ 244549 h 2573670"/>
              <a:gd name="connsiteX42" fmla="*/ 3413052 w 8070112"/>
              <a:gd name="connsiteY42" fmla="*/ 223284 h 2573670"/>
              <a:gd name="connsiteX43" fmla="*/ 3476847 w 8070112"/>
              <a:gd name="connsiteY43" fmla="*/ 202019 h 2573670"/>
              <a:gd name="connsiteX44" fmla="*/ 3615070 w 8070112"/>
              <a:gd name="connsiteY44" fmla="*/ 180754 h 2573670"/>
              <a:gd name="connsiteX45" fmla="*/ 3689498 w 8070112"/>
              <a:gd name="connsiteY45" fmla="*/ 159488 h 2573670"/>
              <a:gd name="connsiteX46" fmla="*/ 3721396 w 8070112"/>
              <a:gd name="connsiteY46" fmla="*/ 138223 h 2573670"/>
              <a:gd name="connsiteX47" fmla="*/ 3817089 w 8070112"/>
              <a:gd name="connsiteY47" fmla="*/ 127591 h 2573670"/>
              <a:gd name="connsiteX48" fmla="*/ 3848986 w 8070112"/>
              <a:gd name="connsiteY48" fmla="*/ 116958 h 2573670"/>
              <a:gd name="connsiteX49" fmla="*/ 3987210 w 8070112"/>
              <a:gd name="connsiteY49" fmla="*/ 85061 h 2573670"/>
              <a:gd name="connsiteX50" fmla="*/ 4019107 w 8070112"/>
              <a:gd name="connsiteY50" fmla="*/ 74428 h 2573670"/>
              <a:gd name="connsiteX51" fmla="*/ 4167963 w 8070112"/>
              <a:gd name="connsiteY51" fmla="*/ 63795 h 2573670"/>
              <a:gd name="connsiteX52" fmla="*/ 4274289 w 8070112"/>
              <a:gd name="connsiteY52" fmla="*/ 53163 h 2573670"/>
              <a:gd name="connsiteX53" fmla="*/ 4359349 w 8070112"/>
              <a:gd name="connsiteY53" fmla="*/ 31898 h 2573670"/>
              <a:gd name="connsiteX54" fmla="*/ 4412512 w 8070112"/>
              <a:gd name="connsiteY54" fmla="*/ 21265 h 2573670"/>
              <a:gd name="connsiteX55" fmla="*/ 4476307 w 8070112"/>
              <a:gd name="connsiteY55" fmla="*/ 0 h 2573670"/>
              <a:gd name="connsiteX56" fmla="*/ 5061098 w 8070112"/>
              <a:gd name="connsiteY56" fmla="*/ 10633 h 2573670"/>
              <a:gd name="connsiteX57" fmla="*/ 5092996 w 8070112"/>
              <a:gd name="connsiteY57" fmla="*/ 21265 h 2573670"/>
              <a:gd name="connsiteX58" fmla="*/ 5124893 w 8070112"/>
              <a:gd name="connsiteY58" fmla="*/ 42530 h 2573670"/>
              <a:gd name="connsiteX59" fmla="*/ 5188689 w 8070112"/>
              <a:gd name="connsiteY59" fmla="*/ 74428 h 2573670"/>
              <a:gd name="connsiteX60" fmla="*/ 5241852 w 8070112"/>
              <a:gd name="connsiteY60" fmla="*/ 138223 h 2573670"/>
              <a:gd name="connsiteX61" fmla="*/ 5284382 w 8070112"/>
              <a:gd name="connsiteY61" fmla="*/ 202019 h 2573670"/>
              <a:gd name="connsiteX62" fmla="*/ 5305647 w 8070112"/>
              <a:gd name="connsiteY62" fmla="*/ 233916 h 2573670"/>
              <a:gd name="connsiteX63" fmla="*/ 5369442 w 8070112"/>
              <a:gd name="connsiteY63" fmla="*/ 318977 h 2573670"/>
              <a:gd name="connsiteX64" fmla="*/ 5390707 w 8070112"/>
              <a:gd name="connsiteY64" fmla="*/ 350875 h 2573670"/>
              <a:gd name="connsiteX65" fmla="*/ 5401340 w 8070112"/>
              <a:gd name="connsiteY65" fmla="*/ 382772 h 2573670"/>
              <a:gd name="connsiteX66" fmla="*/ 5443870 w 8070112"/>
              <a:gd name="connsiteY66" fmla="*/ 467833 h 2573670"/>
              <a:gd name="connsiteX67" fmla="*/ 5475768 w 8070112"/>
              <a:gd name="connsiteY67" fmla="*/ 574158 h 2573670"/>
              <a:gd name="connsiteX68" fmla="*/ 5486400 w 8070112"/>
              <a:gd name="connsiteY68" fmla="*/ 606056 h 2573670"/>
              <a:gd name="connsiteX69" fmla="*/ 5497033 w 8070112"/>
              <a:gd name="connsiteY69" fmla="*/ 659219 h 2573670"/>
              <a:gd name="connsiteX70" fmla="*/ 5518298 w 8070112"/>
              <a:gd name="connsiteY70" fmla="*/ 723014 h 2573670"/>
              <a:gd name="connsiteX71" fmla="*/ 5539563 w 8070112"/>
              <a:gd name="connsiteY71" fmla="*/ 786809 h 2573670"/>
              <a:gd name="connsiteX72" fmla="*/ 5560828 w 8070112"/>
              <a:gd name="connsiteY72" fmla="*/ 861237 h 2573670"/>
              <a:gd name="connsiteX73" fmla="*/ 5571461 w 8070112"/>
              <a:gd name="connsiteY73" fmla="*/ 893135 h 2573670"/>
              <a:gd name="connsiteX74" fmla="*/ 5613991 w 8070112"/>
              <a:gd name="connsiteY74" fmla="*/ 956930 h 2573670"/>
              <a:gd name="connsiteX75" fmla="*/ 5635256 w 8070112"/>
              <a:gd name="connsiteY75" fmla="*/ 988828 h 2573670"/>
              <a:gd name="connsiteX76" fmla="*/ 5656521 w 8070112"/>
              <a:gd name="connsiteY76" fmla="*/ 1020726 h 2573670"/>
              <a:gd name="connsiteX77" fmla="*/ 5699052 w 8070112"/>
              <a:gd name="connsiteY77" fmla="*/ 1116419 h 2573670"/>
              <a:gd name="connsiteX78" fmla="*/ 5720317 w 8070112"/>
              <a:gd name="connsiteY78" fmla="*/ 1307805 h 2573670"/>
              <a:gd name="connsiteX79" fmla="*/ 5730949 w 8070112"/>
              <a:gd name="connsiteY79" fmla="*/ 1339702 h 2573670"/>
              <a:gd name="connsiteX80" fmla="*/ 5762847 w 8070112"/>
              <a:gd name="connsiteY80" fmla="*/ 1446028 h 2573670"/>
              <a:gd name="connsiteX81" fmla="*/ 5784112 w 8070112"/>
              <a:gd name="connsiteY81" fmla="*/ 1477926 h 2573670"/>
              <a:gd name="connsiteX82" fmla="*/ 5794745 w 8070112"/>
              <a:gd name="connsiteY82" fmla="*/ 1509823 h 2573670"/>
              <a:gd name="connsiteX83" fmla="*/ 5826642 w 8070112"/>
              <a:gd name="connsiteY83" fmla="*/ 1531088 h 2573670"/>
              <a:gd name="connsiteX84" fmla="*/ 5847907 w 8070112"/>
              <a:gd name="connsiteY84" fmla="*/ 1552354 h 2573670"/>
              <a:gd name="connsiteX85" fmla="*/ 5858540 w 8070112"/>
              <a:gd name="connsiteY85" fmla="*/ 1584251 h 2573670"/>
              <a:gd name="connsiteX86" fmla="*/ 5922335 w 8070112"/>
              <a:gd name="connsiteY86" fmla="*/ 1605516 h 2573670"/>
              <a:gd name="connsiteX87" fmla="*/ 5954233 w 8070112"/>
              <a:gd name="connsiteY87" fmla="*/ 1616149 h 2573670"/>
              <a:gd name="connsiteX88" fmla="*/ 6049926 w 8070112"/>
              <a:gd name="connsiteY88" fmla="*/ 1648047 h 2573670"/>
              <a:gd name="connsiteX89" fmla="*/ 6081824 w 8070112"/>
              <a:gd name="connsiteY89" fmla="*/ 1658679 h 2573670"/>
              <a:gd name="connsiteX90" fmla="*/ 6347638 w 8070112"/>
              <a:gd name="connsiteY90" fmla="*/ 1669312 h 2573670"/>
              <a:gd name="connsiteX91" fmla="*/ 6475228 w 8070112"/>
              <a:gd name="connsiteY91" fmla="*/ 1690577 h 2573670"/>
              <a:gd name="connsiteX92" fmla="*/ 6507126 w 8070112"/>
              <a:gd name="connsiteY92" fmla="*/ 1701209 h 2573670"/>
              <a:gd name="connsiteX93" fmla="*/ 6815470 w 8070112"/>
              <a:gd name="connsiteY93" fmla="*/ 1711842 h 2573670"/>
              <a:gd name="connsiteX94" fmla="*/ 7038754 w 8070112"/>
              <a:gd name="connsiteY94" fmla="*/ 1733107 h 2573670"/>
              <a:gd name="connsiteX95" fmla="*/ 7091917 w 8070112"/>
              <a:gd name="connsiteY95" fmla="*/ 1743740 h 2573670"/>
              <a:gd name="connsiteX96" fmla="*/ 7687340 w 8070112"/>
              <a:gd name="connsiteY96" fmla="*/ 1754372 h 2573670"/>
              <a:gd name="connsiteX97" fmla="*/ 7772400 w 8070112"/>
              <a:gd name="connsiteY97" fmla="*/ 1775637 h 2573670"/>
              <a:gd name="connsiteX98" fmla="*/ 7804298 w 8070112"/>
              <a:gd name="connsiteY98" fmla="*/ 1786270 h 2573670"/>
              <a:gd name="connsiteX99" fmla="*/ 7889359 w 8070112"/>
              <a:gd name="connsiteY99" fmla="*/ 1807535 h 2573670"/>
              <a:gd name="connsiteX100" fmla="*/ 7921256 w 8070112"/>
              <a:gd name="connsiteY100" fmla="*/ 1828800 h 2573670"/>
              <a:gd name="connsiteX101" fmla="*/ 7985052 w 8070112"/>
              <a:gd name="connsiteY101" fmla="*/ 1860698 h 2573670"/>
              <a:gd name="connsiteX102" fmla="*/ 8006317 w 8070112"/>
              <a:gd name="connsiteY102" fmla="*/ 1892595 h 2573670"/>
              <a:gd name="connsiteX103" fmla="*/ 8027582 w 8070112"/>
              <a:gd name="connsiteY103" fmla="*/ 1913861 h 2573670"/>
              <a:gd name="connsiteX104" fmla="*/ 8059480 w 8070112"/>
              <a:gd name="connsiteY104" fmla="*/ 2020186 h 2573670"/>
              <a:gd name="connsiteX105" fmla="*/ 8070112 w 8070112"/>
              <a:gd name="connsiteY105" fmla="*/ 2052084 h 2573670"/>
              <a:gd name="connsiteX106" fmla="*/ 8059480 w 8070112"/>
              <a:gd name="connsiteY106" fmla="*/ 2317898 h 2573670"/>
              <a:gd name="connsiteX107" fmla="*/ 8048847 w 8070112"/>
              <a:gd name="connsiteY107" fmla="*/ 2349795 h 2573670"/>
              <a:gd name="connsiteX108" fmla="*/ 7995684 w 8070112"/>
              <a:gd name="connsiteY108" fmla="*/ 2392326 h 2573670"/>
              <a:gd name="connsiteX109" fmla="*/ 7931889 w 8070112"/>
              <a:gd name="connsiteY109" fmla="*/ 2434856 h 2573670"/>
              <a:gd name="connsiteX110" fmla="*/ 7899991 w 8070112"/>
              <a:gd name="connsiteY110" fmla="*/ 2456121 h 2573670"/>
              <a:gd name="connsiteX111" fmla="*/ 7836196 w 8070112"/>
              <a:gd name="connsiteY111" fmla="*/ 2477386 h 2573670"/>
              <a:gd name="connsiteX112" fmla="*/ 7676707 w 8070112"/>
              <a:gd name="connsiteY112" fmla="*/ 2498651 h 2573670"/>
              <a:gd name="connsiteX113" fmla="*/ 7602280 w 8070112"/>
              <a:gd name="connsiteY113" fmla="*/ 2519916 h 2573670"/>
              <a:gd name="connsiteX114" fmla="*/ 7570382 w 8070112"/>
              <a:gd name="connsiteY114" fmla="*/ 2530549 h 2573670"/>
              <a:gd name="connsiteX115" fmla="*/ 7400261 w 8070112"/>
              <a:gd name="connsiteY115" fmla="*/ 2541182 h 2573670"/>
              <a:gd name="connsiteX116" fmla="*/ 7315200 w 8070112"/>
              <a:gd name="connsiteY116" fmla="*/ 2551814 h 2573670"/>
              <a:gd name="connsiteX117" fmla="*/ 7198242 w 8070112"/>
              <a:gd name="connsiteY117" fmla="*/ 2562447 h 2573670"/>
              <a:gd name="connsiteX118" fmla="*/ 7155712 w 8070112"/>
              <a:gd name="connsiteY118" fmla="*/ 2573079 h 2573670"/>
              <a:gd name="connsiteX119" fmla="*/ 6613452 w 8070112"/>
              <a:gd name="connsiteY119" fmla="*/ 2551814 h 2573670"/>
              <a:gd name="connsiteX120" fmla="*/ 6581554 w 8070112"/>
              <a:gd name="connsiteY120" fmla="*/ 2541182 h 2573670"/>
              <a:gd name="connsiteX121" fmla="*/ 6517759 w 8070112"/>
              <a:gd name="connsiteY121" fmla="*/ 2498651 h 2573670"/>
              <a:gd name="connsiteX122" fmla="*/ 6453963 w 8070112"/>
              <a:gd name="connsiteY122" fmla="*/ 2477386 h 2573670"/>
              <a:gd name="connsiteX123" fmla="*/ 6422066 w 8070112"/>
              <a:gd name="connsiteY123" fmla="*/ 2456121 h 2573670"/>
              <a:gd name="connsiteX124" fmla="*/ 6315740 w 8070112"/>
              <a:gd name="connsiteY124" fmla="*/ 2424223 h 2573670"/>
              <a:gd name="connsiteX125" fmla="*/ 6283842 w 8070112"/>
              <a:gd name="connsiteY125" fmla="*/ 2413591 h 2573670"/>
              <a:gd name="connsiteX126" fmla="*/ 6188149 w 8070112"/>
              <a:gd name="connsiteY126" fmla="*/ 2360428 h 2573670"/>
              <a:gd name="connsiteX127" fmla="*/ 6018028 w 8070112"/>
              <a:gd name="connsiteY127" fmla="*/ 2349795 h 2573670"/>
              <a:gd name="connsiteX128" fmla="*/ 5922335 w 8070112"/>
              <a:gd name="connsiteY128" fmla="*/ 2328530 h 2573670"/>
              <a:gd name="connsiteX129" fmla="*/ 5837275 w 8070112"/>
              <a:gd name="connsiteY129" fmla="*/ 2307265 h 2573670"/>
              <a:gd name="connsiteX130" fmla="*/ 5720317 w 8070112"/>
              <a:gd name="connsiteY130" fmla="*/ 2211572 h 2573670"/>
              <a:gd name="connsiteX131" fmla="*/ 5677786 w 8070112"/>
              <a:gd name="connsiteY131" fmla="*/ 2158409 h 2573670"/>
              <a:gd name="connsiteX132" fmla="*/ 5667154 w 8070112"/>
              <a:gd name="connsiteY132" fmla="*/ 2126512 h 2573670"/>
              <a:gd name="connsiteX133" fmla="*/ 5603359 w 8070112"/>
              <a:gd name="connsiteY133" fmla="*/ 2073349 h 2573670"/>
              <a:gd name="connsiteX134" fmla="*/ 5560828 w 8070112"/>
              <a:gd name="connsiteY134" fmla="*/ 2020186 h 2573670"/>
              <a:gd name="connsiteX135" fmla="*/ 5528931 w 8070112"/>
              <a:gd name="connsiteY135" fmla="*/ 1998921 h 2573670"/>
              <a:gd name="connsiteX136" fmla="*/ 5475768 w 8070112"/>
              <a:gd name="connsiteY136" fmla="*/ 1956391 h 2573670"/>
              <a:gd name="connsiteX137" fmla="*/ 5454503 w 8070112"/>
              <a:gd name="connsiteY137" fmla="*/ 1924493 h 2573670"/>
              <a:gd name="connsiteX138" fmla="*/ 5422605 w 8070112"/>
              <a:gd name="connsiteY138" fmla="*/ 1892595 h 2573670"/>
              <a:gd name="connsiteX139" fmla="*/ 5390707 w 8070112"/>
              <a:gd name="connsiteY139" fmla="*/ 1850065 h 2573670"/>
              <a:gd name="connsiteX140" fmla="*/ 5337545 w 8070112"/>
              <a:gd name="connsiteY140" fmla="*/ 1796902 h 2573670"/>
              <a:gd name="connsiteX141" fmla="*/ 5316280 w 8070112"/>
              <a:gd name="connsiteY141" fmla="*/ 1765005 h 2573670"/>
              <a:gd name="connsiteX142" fmla="*/ 5263117 w 8070112"/>
              <a:gd name="connsiteY142" fmla="*/ 1669312 h 2573670"/>
              <a:gd name="connsiteX143" fmla="*/ 5199321 w 8070112"/>
              <a:gd name="connsiteY143" fmla="*/ 1637414 h 2573670"/>
              <a:gd name="connsiteX144" fmla="*/ 5092996 w 8070112"/>
              <a:gd name="connsiteY144" fmla="*/ 1605516 h 2573670"/>
              <a:gd name="connsiteX145" fmla="*/ 5029200 w 8070112"/>
              <a:gd name="connsiteY145" fmla="*/ 1573619 h 2573670"/>
              <a:gd name="connsiteX146" fmla="*/ 4965405 w 8070112"/>
              <a:gd name="connsiteY146" fmla="*/ 1541721 h 2573670"/>
              <a:gd name="connsiteX147" fmla="*/ 4901610 w 8070112"/>
              <a:gd name="connsiteY147" fmla="*/ 1509823 h 2573670"/>
              <a:gd name="connsiteX148" fmla="*/ 4880345 w 8070112"/>
              <a:gd name="connsiteY148" fmla="*/ 1477926 h 2573670"/>
              <a:gd name="connsiteX149" fmla="*/ 4816549 w 8070112"/>
              <a:gd name="connsiteY149" fmla="*/ 1446028 h 2573670"/>
              <a:gd name="connsiteX150" fmla="*/ 4795284 w 8070112"/>
              <a:gd name="connsiteY150" fmla="*/ 1414130 h 2573670"/>
              <a:gd name="connsiteX151" fmla="*/ 4731489 w 8070112"/>
              <a:gd name="connsiteY151" fmla="*/ 1382233 h 2573670"/>
              <a:gd name="connsiteX152" fmla="*/ 4667693 w 8070112"/>
              <a:gd name="connsiteY152" fmla="*/ 1339702 h 2573670"/>
              <a:gd name="connsiteX153" fmla="*/ 4540103 w 8070112"/>
              <a:gd name="connsiteY153" fmla="*/ 1297172 h 2573670"/>
              <a:gd name="connsiteX154" fmla="*/ 4508205 w 8070112"/>
              <a:gd name="connsiteY154" fmla="*/ 1286540 h 2573670"/>
              <a:gd name="connsiteX155" fmla="*/ 4476307 w 8070112"/>
              <a:gd name="connsiteY155" fmla="*/ 1275907 h 2573670"/>
              <a:gd name="connsiteX156" fmla="*/ 4401880 w 8070112"/>
              <a:gd name="connsiteY156" fmla="*/ 1265275 h 2573670"/>
              <a:gd name="connsiteX157" fmla="*/ 3891517 w 8070112"/>
              <a:gd name="connsiteY157" fmla="*/ 1275907 h 2573670"/>
              <a:gd name="connsiteX158" fmla="*/ 3827721 w 8070112"/>
              <a:gd name="connsiteY158" fmla="*/ 1307805 h 2573670"/>
              <a:gd name="connsiteX159" fmla="*/ 3732028 w 8070112"/>
              <a:gd name="connsiteY159" fmla="*/ 1329070 h 2573670"/>
              <a:gd name="connsiteX160" fmla="*/ 3668233 w 8070112"/>
              <a:gd name="connsiteY160" fmla="*/ 1350335 h 2573670"/>
              <a:gd name="connsiteX161" fmla="*/ 3646968 w 8070112"/>
              <a:gd name="connsiteY161" fmla="*/ 1382233 h 2573670"/>
              <a:gd name="connsiteX162" fmla="*/ 3540642 w 8070112"/>
              <a:gd name="connsiteY162" fmla="*/ 1403498 h 2573670"/>
              <a:gd name="connsiteX163" fmla="*/ 3519377 w 8070112"/>
              <a:gd name="connsiteY163" fmla="*/ 1435395 h 2573670"/>
              <a:gd name="connsiteX164" fmla="*/ 3476847 w 8070112"/>
              <a:gd name="connsiteY164" fmla="*/ 1456661 h 2573670"/>
              <a:gd name="connsiteX165" fmla="*/ 3444949 w 8070112"/>
              <a:gd name="connsiteY165" fmla="*/ 1477926 h 2573670"/>
              <a:gd name="connsiteX166" fmla="*/ 3402419 w 8070112"/>
              <a:gd name="connsiteY166" fmla="*/ 1509823 h 2573670"/>
              <a:gd name="connsiteX167" fmla="*/ 3370521 w 8070112"/>
              <a:gd name="connsiteY167" fmla="*/ 1520456 h 2573670"/>
              <a:gd name="connsiteX168" fmla="*/ 3306726 w 8070112"/>
              <a:gd name="connsiteY168" fmla="*/ 1562986 h 2573670"/>
              <a:gd name="connsiteX169" fmla="*/ 3274828 w 8070112"/>
              <a:gd name="connsiteY169" fmla="*/ 1584251 h 2573670"/>
              <a:gd name="connsiteX170" fmla="*/ 3242931 w 8070112"/>
              <a:gd name="connsiteY170" fmla="*/ 1605516 h 2573670"/>
              <a:gd name="connsiteX171" fmla="*/ 3221666 w 8070112"/>
              <a:gd name="connsiteY171" fmla="*/ 1626782 h 2573670"/>
              <a:gd name="connsiteX172" fmla="*/ 3125973 w 8070112"/>
              <a:gd name="connsiteY172" fmla="*/ 1658679 h 2573670"/>
              <a:gd name="connsiteX173" fmla="*/ 3062177 w 8070112"/>
              <a:gd name="connsiteY173" fmla="*/ 1679944 h 2573670"/>
              <a:gd name="connsiteX174" fmla="*/ 3030280 w 8070112"/>
              <a:gd name="connsiteY174" fmla="*/ 1690577 h 2573670"/>
              <a:gd name="connsiteX175" fmla="*/ 2902689 w 8070112"/>
              <a:gd name="connsiteY175" fmla="*/ 1711842 h 2573670"/>
              <a:gd name="connsiteX176" fmla="*/ 2838893 w 8070112"/>
              <a:gd name="connsiteY176" fmla="*/ 1754372 h 2573670"/>
              <a:gd name="connsiteX177" fmla="*/ 2679405 w 8070112"/>
              <a:gd name="connsiteY177" fmla="*/ 1807535 h 2573670"/>
              <a:gd name="connsiteX178" fmla="*/ 2583712 w 8070112"/>
              <a:gd name="connsiteY178" fmla="*/ 1839433 h 2573670"/>
              <a:gd name="connsiteX179" fmla="*/ 2551814 w 8070112"/>
              <a:gd name="connsiteY179" fmla="*/ 1850065 h 2573670"/>
              <a:gd name="connsiteX180" fmla="*/ 2509284 w 8070112"/>
              <a:gd name="connsiteY180" fmla="*/ 1860698 h 2573670"/>
              <a:gd name="connsiteX181" fmla="*/ 2434856 w 8070112"/>
              <a:gd name="connsiteY181" fmla="*/ 1881963 h 2573670"/>
              <a:gd name="connsiteX182" fmla="*/ 2381693 w 8070112"/>
              <a:gd name="connsiteY182" fmla="*/ 1892595 h 2573670"/>
              <a:gd name="connsiteX183" fmla="*/ 1796903 w 8070112"/>
              <a:gd name="connsiteY183" fmla="*/ 1913861 h 2573670"/>
              <a:gd name="connsiteX184" fmla="*/ 1754373 w 8070112"/>
              <a:gd name="connsiteY184" fmla="*/ 1924493 h 2573670"/>
              <a:gd name="connsiteX185" fmla="*/ 1722475 w 8070112"/>
              <a:gd name="connsiteY185" fmla="*/ 1935126 h 2573670"/>
              <a:gd name="connsiteX186" fmla="*/ 1584252 w 8070112"/>
              <a:gd name="connsiteY186" fmla="*/ 1967023 h 2573670"/>
              <a:gd name="connsiteX187" fmla="*/ 765545 w 8070112"/>
              <a:gd name="connsiteY187" fmla="*/ 1945758 h 2573670"/>
              <a:gd name="connsiteX188" fmla="*/ 723014 w 8070112"/>
              <a:gd name="connsiteY188" fmla="*/ 1935126 h 2573670"/>
              <a:gd name="connsiteX189" fmla="*/ 648586 w 8070112"/>
              <a:gd name="connsiteY189" fmla="*/ 1924493 h 2573670"/>
              <a:gd name="connsiteX190" fmla="*/ 563526 w 8070112"/>
              <a:gd name="connsiteY190" fmla="*/ 1903228 h 2573670"/>
              <a:gd name="connsiteX191" fmla="*/ 520996 w 8070112"/>
              <a:gd name="connsiteY191" fmla="*/ 1892595 h 2573670"/>
              <a:gd name="connsiteX192" fmla="*/ 393405 w 8070112"/>
              <a:gd name="connsiteY192" fmla="*/ 1881963 h 2573670"/>
              <a:gd name="connsiteX193" fmla="*/ 287080 w 8070112"/>
              <a:gd name="connsiteY193" fmla="*/ 1850065 h 2573670"/>
              <a:gd name="connsiteX194" fmla="*/ 255182 w 8070112"/>
              <a:gd name="connsiteY194" fmla="*/ 1839433 h 2573670"/>
              <a:gd name="connsiteX195" fmla="*/ 191386 w 8070112"/>
              <a:gd name="connsiteY195" fmla="*/ 1796902 h 2573670"/>
              <a:gd name="connsiteX196" fmla="*/ 159489 w 8070112"/>
              <a:gd name="connsiteY196" fmla="*/ 1775637 h 2573670"/>
              <a:gd name="connsiteX197" fmla="*/ 138224 w 8070112"/>
              <a:gd name="connsiteY197" fmla="*/ 1743740 h 2573670"/>
              <a:gd name="connsiteX198" fmla="*/ 85061 w 8070112"/>
              <a:gd name="connsiteY198" fmla="*/ 1701209 h 2573670"/>
              <a:gd name="connsiteX199" fmla="*/ 53163 w 8070112"/>
              <a:gd name="connsiteY199" fmla="*/ 1637414 h 2573670"/>
              <a:gd name="connsiteX200" fmla="*/ 31898 w 8070112"/>
              <a:gd name="connsiteY200" fmla="*/ 1605516 h 2573670"/>
              <a:gd name="connsiteX201" fmla="*/ 10633 w 8070112"/>
              <a:gd name="connsiteY201" fmla="*/ 1541721 h 2573670"/>
              <a:gd name="connsiteX202" fmla="*/ 0 w 8070112"/>
              <a:gd name="connsiteY202" fmla="*/ 1509823 h 2573670"/>
              <a:gd name="connsiteX203" fmla="*/ 10633 w 8070112"/>
              <a:gd name="connsiteY203" fmla="*/ 1435395 h 2573670"/>
              <a:gd name="connsiteX204" fmla="*/ 21266 w 8070112"/>
              <a:gd name="connsiteY204" fmla="*/ 1169582 h 2573670"/>
              <a:gd name="connsiteX205" fmla="*/ 42531 w 8070112"/>
              <a:gd name="connsiteY205" fmla="*/ 1105786 h 2573670"/>
              <a:gd name="connsiteX206" fmla="*/ 53163 w 8070112"/>
              <a:gd name="connsiteY206" fmla="*/ 978195 h 2573670"/>
              <a:gd name="connsiteX207" fmla="*/ 95693 w 8070112"/>
              <a:gd name="connsiteY207" fmla="*/ 914400 h 2573670"/>
              <a:gd name="connsiteX208" fmla="*/ 106326 w 8070112"/>
              <a:gd name="connsiteY208" fmla="*/ 882502 h 2573670"/>
              <a:gd name="connsiteX209" fmla="*/ 138224 w 8070112"/>
              <a:gd name="connsiteY209" fmla="*/ 861237 h 2573670"/>
              <a:gd name="connsiteX210" fmla="*/ 148856 w 8070112"/>
              <a:gd name="connsiteY210" fmla="*/ 818707 h 257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8070112" h="2573670">
                <a:moveTo>
                  <a:pt x="148856" y="818707"/>
                </a:moveTo>
                <a:cubicBezTo>
                  <a:pt x="170121" y="808075"/>
                  <a:pt x="237260" y="813305"/>
                  <a:pt x="265814" y="797442"/>
                </a:cubicBezTo>
                <a:cubicBezTo>
                  <a:pt x="288155" y="785030"/>
                  <a:pt x="305364" y="762994"/>
                  <a:pt x="329610" y="754912"/>
                </a:cubicBezTo>
                <a:cubicBezTo>
                  <a:pt x="340242" y="751368"/>
                  <a:pt x="351710" y="749722"/>
                  <a:pt x="361507" y="744279"/>
                </a:cubicBezTo>
                <a:cubicBezTo>
                  <a:pt x="383848" y="731867"/>
                  <a:pt x="400508" y="707948"/>
                  <a:pt x="425303" y="701749"/>
                </a:cubicBezTo>
                <a:lnTo>
                  <a:pt x="510363" y="680484"/>
                </a:lnTo>
                <a:cubicBezTo>
                  <a:pt x="524540" y="676940"/>
                  <a:pt x="539030" y="674472"/>
                  <a:pt x="552893" y="669851"/>
                </a:cubicBezTo>
                <a:cubicBezTo>
                  <a:pt x="601936" y="653504"/>
                  <a:pt x="573801" y="661417"/>
                  <a:pt x="637954" y="648586"/>
                </a:cubicBezTo>
                <a:cubicBezTo>
                  <a:pt x="712382" y="652130"/>
                  <a:pt x="787181" y="650990"/>
                  <a:pt x="861238" y="659219"/>
                </a:cubicBezTo>
                <a:cubicBezTo>
                  <a:pt x="883516" y="661694"/>
                  <a:pt x="903768" y="673396"/>
                  <a:pt x="925033" y="680484"/>
                </a:cubicBezTo>
                <a:lnTo>
                  <a:pt x="1052624" y="723014"/>
                </a:lnTo>
                <a:cubicBezTo>
                  <a:pt x="1079964" y="732127"/>
                  <a:pt x="1097666" y="738936"/>
                  <a:pt x="1127052" y="744279"/>
                </a:cubicBezTo>
                <a:cubicBezTo>
                  <a:pt x="1151709" y="748762"/>
                  <a:pt x="1176725" y="751003"/>
                  <a:pt x="1201480" y="754912"/>
                </a:cubicBezTo>
                <a:lnTo>
                  <a:pt x="1329070" y="776177"/>
                </a:lnTo>
                <a:cubicBezTo>
                  <a:pt x="1350335" y="779721"/>
                  <a:pt x="1371951" y="781580"/>
                  <a:pt x="1392866" y="786809"/>
                </a:cubicBezTo>
                <a:cubicBezTo>
                  <a:pt x="1407043" y="790353"/>
                  <a:pt x="1421345" y="793427"/>
                  <a:pt x="1435396" y="797442"/>
                </a:cubicBezTo>
                <a:cubicBezTo>
                  <a:pt x="1446172" y="800521"/>
                  <a:pt x="1456420" y="805357"/>
                  <a:pt x="1467293" y="808075"/>
                </a:cubicBezTo>
                <a:cubicBezTo>
                  <a:pt x="1484825" y="812458"/>
                  <a:pt x="1502735" y="815163"/>
                  <a:pt x="1520456" y="818707"/>
                </a:cubicBezTo>
                <a:cubicBezTo>
                  <a:pt x="1557684" y="817275"/>
                  <a:pt x="1766901" y="820892"/>
                  <a:pt x="1860698" y="797442"/>
                </a:cubicBezTo>
                <a:cubicBezTo>
                  <a:pt x="1975469" y="768749"/>
                  <a:pt x="1879031" y="787910"/>
                  <a:pt x="1967024" y="754912"/>
                </a:cubicBezTo>
                <a:cubicBezTo>
                  <a:pt x="1980707" y="749781"/>
                  <a:pt x="1995557" y="748478"/>
                  <a:pt x="2009554" y="744279"/>
                </a:cubicBezTo>
                <a:cubicBezTo>
                  <a:pt x="2041759" y="734617"/>
                  <a:pt x="2073349" y="723014"/>
                  <a:pt x="2105247" y="712382"/>
                </a:cubicBezTo>
                <a:lnTo>
                  <a:pt x="2200940" y="680484"/>
                </a:lnTo>
                <a:cubicBezTo>
                  <a:pt x="2211573" y="676940"/>
                  <a:pt x="2221848" y="672049"/>
                  <a:pt x="2232838" y="669851"/>
                </a:cubicBezTo>
                <a:cubicBezTo>
                  <a:pt x="2250559" y="666307"/>
                  <a:pt x="2268110" y="661775"/>
                  <a:pt x="2286000" y="659219"/>
                </a:cubicBezTo>
                <a:cubicBezTo>
                  <a:pt x="2350468" y="650009"/>
                  <a:pt x="2447637" y="643091"/>
                  <a:pt x="2509284" y="637954"/>
                </a:cubicBezTo>
                <a:cubicBezTo>
                  <a:pt x="2530549" y="634410"/>
                  <a:pt x="2551738" y="630370"/>
                  <a:pt x="2573080" y="627321"/>
                </a:cubicBezTo>
                <a:cubicBezTo>
                  <a:pt x="2601367" y="623280"/>
                  <a:pt x="2629955" y="621386"/>
                  <a:pt x="2658140" y="616688"/>
                </a:cubicBezTo>
                <a:cubicBezTo>
                  <a:pt x="2717821" y="606741"/>
                  <a:pt x="2681992" y="608067"/>
                  <a:pt x="2732568" y="595423"/>
                </a:cubicBezTo>
                <a:cubicBezTo>
                  <a:pt x="2750100" y="591040"/>
                  <a:pt x="2768199" y="589174"/>
                  <a:pt x="2785731" y="584791"/>
                </a:cubicBezTo>
                <a:cubicBezTo>
                  <a:pt x="2839178" y="571429"/>
                  <a:pt x="2797554" y="578878"/>
                  <a:pt x="2849526" y="552893"/>
                </a:cubicBezTo>
                <a:cubicBezTo>
                  <a:pt x="2879216" y="538048"/>
                  <a:pt x="2928429" y="535546"/>
                  <a:pt x="2955852" y="531628"/>
                </a:cubicBezTo>
                <a:cubicBezTo>
                  <a:pt x="3011994" y="512913"/>
                  <a:pt x="2978425" y="527211"/>
                  <a:pt x="3051545" y="478465"/>
                </a:cubicBezTo>
                <a:lnTo>
                  <a:pt x="3083442" y="457200"/>
                </a:lnTo>
                <a:cubicBezTo>
                  <a:pt x="3090530" y="446567"/>
                  <a:pt x="3094728" y="433285"/>
                  <a:pt x="3104707" y="425302"/>
                </a:cubicBezTo>
                <a:cubicBezTo>
                  <a:pt x="3113459" y="418301"/>
                  <a:pt x="3128680" y="422595"/>
                  <a:pt x="3136605" y="414670"/>
                </a:cubicBezTo>
                <a:cubicBezTo>
                  <a:pt x="3144530" y="406745"/>
                  <a:pt x="3140237" y="391524"/>
                  <a:pt x="3147238" y="382772"/>
                </a:cubicBezTo>
                <a:cubicBezTo>
                  <a:pt x="3162229" y="364033"/>
                  <a:pt x="3190019" y="357879"/>
                  <a:pt x="3211033" y="350875"/>
                </a:cubicBezTo>
                <a:cubicBezTo>
                  <a:pt x="3236223" y="325684"/>
                  <a:pt x="3260024" y="299101"/>
                  <a:pt x="3296093" y="287079"/>
                </a:cubicBezTo>
                <a:lnTo>
                  <a:pt x="3327991" y="276447"/>
                </a:lnTo>
                <a:cubicBezTo>
                  <a:pt x="3338624" y="269359"/>
                  <a:pt x="3348459" y="260897"/>
                  <a:pt x="3359889" y="255182"/>
                </a:cubicBezTo>
                <a:cubicBezTo>
                  <a:pt x="3369913" y="250170"/>
                  <a:pt x="3382176" y="250315"/>
                  <a:pt x="3391786" y="244549"/>
                </a:cubicBezTo>
                <a:cubicBezTo>
                  <a:pt x="3400382" y="239391"/>
                  <a:pt x="3404086" y="227767"/>
                  <a:pt x="3413052" y="223284"/>
                </a:cubicBezTo>
                <a:cubicBezTo>
                  <a:pt x="3433101" y="213260"/>
                  <a:pt x="3454867" y="206415"/>
                  <a:pt x="3476847" y="202019"/>
                </a:cubicBezTo>
                <a:cubicBezTo>
                  <a:pt x="3558029" y="185782"/>
                  <a:pt x="3512078" y="193627"/>
                  <a:pt x="3615070" y="180754"/>
                </a:cubicBezTo>
                <a:cubicBezTo>
                  <a:pt x="3628698" y="177347"/>
                  <a:pt x="3674244" y="167115"/>
                  <a:pt x="3689498" y="159488"/>
                </a:cubicBezTo>
                <a:cubicBezTo>
                  <a:pt x="3700928" y="153773"/>
                  <a:pt x="3708999" y="141322"/>
                  <a:pt x="3721396" y="138223"/>
                </a:cubicBezTo>
                <a:cubicBezTo>
                  <a:pt x="3752532" y="130439"/>
                  <a:pt x="3785191" y="131135"/>
                  <a:pt x="3817089" y="127591"/>
                </a:cubicBezTo>
                <a:cubicBezTo>
                  <a:pt x="3827721" y="124047"/>
                  <a:pt x="3838113" y="119676"/>
                  <a:pt x="3848986" y="116958"/>
                </a:cubicBezTo>
                <a:cubicBezTo>
                  <a:pt x="3916459" y="100090"/>
                  <a:pt x="3907821" y="111526"/>
                  <a:pt x="3987210" y="85061"/>
                </a:cubicBezTo>
                <a:cubicBezTo>
                  <a:pt x="3997842" y="81517"/>
                  <a:pt x="4007976" y="75738"/>
                  <a:pt x="4019107" y="74428"/>
                </a:cubicBezTo>
                <a:cubicBezTo>
                  <a:pt x="4068511" y="68615"/>
                  <a:pt x="4118390" y="67926"/>
                  <a:pt x="4167963" y="63795"/>
                </a:cubicBezTo>
                <a:cubicBezTo>
                  <a:pt x="4203459" y="60837"/>
                  <a:pt x="4238847" y="56707"/>
                  <a:pt x="4274289" y="53163"/>
                </a:cubicBezTo>
                <a:cubicBezTo>
                  <a:pt x="4302642" y="46075"/>
                  <a:pt x="4330691" y="37630"/>
                  <a:pt x="4359349" y="31898"/>
                </a:cubicBezTo>
                <a:cubicBezTo>
                  <a:pt x="4377070" y="28354"/>
                  <a:pt x="4395077" y="26020"/>
                  <a:pt x="4412512" y="21265"/>
                </a:cubicBezTo>
                <a:cubicBezTo>
                  <a:pt x="4434137" y="15367"/>
                  <a:pt x="4476307" y="0"/>
                  <a:pt x="4476307" y="0"/>
                </a:cubicBezTo>
                <a:lnTo>
                  <a:pt x="5061098" y="10633"/>
                </a:lnTo>
                <a:cubicBezTo>
                  <a:pt x="5072299" y="11019"/>
                  <a:pt x="5082971" y="16253"/>
                  <a:pt x="5092996" y="21265"/>
                </a:cubicBezTo>
                <a:cubicBezTo>
                  <a:pt x="5104426" y="26980"/>
                  <a:pt x="5113464" y="36815"/>
                  <a:pt x="5124893" y="42530"/>
                </a:cubicBezTo>
                <a:cubicBezTo>
                  <a:pt x="5212939" y="86554"/>
                  <a:pt x="5097269" y="13483"/>
                  <a:pt x="5188689" y="74428"/>
                </a:cubicBezTo>
                <a:cubicBezTo>
                  <a:pt x="5264678" y="188413"/>
                  <a:pt x="5146340" y="15422"/>
                  <a:pt x="5241852" y="138223"/>
                </a:cubicBezTo>
                <a:cubicBezTo>
                  <a:pt x="5257543" y="158397"/>
                  <a:pt x="5270205" y="180754"/>
                  <a:pt x="5284382" y="202019"/>
                </a:cubicBezTo>
                <a:cubicBezTo>
                  <a:pt x="5291470" y="212651"/>
                  <a:pt x="5296611" y="224880"/>
                  <a:pt x="5305647" y="233916"/>
                </a:cubicBezTo>
                <a:cubicBezTo>
                  <a:pt x="5344983" y="273254"/>
                  <a:pt x="5321352" y="246842"/>
                  <a:pt x="5369442" y="318977"/>
                </a:cubicBezTo>
                <a:cubicBezTo>
                  <a:pt x="5376530" y="329610"/>
                  <a:pt x="5386666" y="338752"/>
                  <a:pt x="5390707" y="350875"/>
                </a:cubicBezTo>
                <a:cubicBezTo>
                  <a:pt x="5394251" y="361507"/>
                  <a:pt x="5396702" y="372569"/>
                  <a:pt x="5401340" y="382772"/>
                </a:cubicBezTo>
                <a:cubicBezTo>
                  <a:pt x="5414458" y="411631"/>
                  <a:pt x="5433845" y="437759"/>
                  <a:pt x="5443870" y="467833"/>
                </a:cubicBezTo>
                <a:cubicBezTo>
                  <a:pt x="5494394" y="619406"/>
                  <a:pt x="5443636" y="461695"/>
                  <a:pt x="5475768" y="574158"/>
                </a:cubicBezTo>
                <a:cubicBezTo>
                  <a:pt x="5478847" y="584935"/>
                  <a:pt x="5483682" y="595183"/>
                  <a:pt x="5486400" y="606056"/>
                </a:cubicBezTo>
                <a:cubicBezTo>
                  <a:pt x="5490783" y="623588"/>
                  <a:pt x="5492278" y="641784"/>
                  <a:pt x="5497033" y="659219"/>
                </a:cubicBezTo>
                <a:cubicBezTo>
                  <a:pt x="5502931" y="680844"/>
                  <a:pt x="5511210" y="701749"/>
                  <a:pt x="5518298" y="723014"/>
                </a:cubicBezTo>
                <a:lnTo>
                  <a:pt x="5539563" y="786809"/>
                </a:lnTo>
                <a:cubicBezTo>
                  <a:pt x="5565062" y="863307"/>
                  <a:pt x="5534120" y="767759"/>
                  <a:pt x="5560828" y="861237"/>
                </a:cubicBezTo>
                <a:cubicBezTo>
                  <a:pt x="5563907" y="872014"/>
                  <a:pt x="5566018" y="883338"/>
                  <a:pt x="5571461" y="893135"/>
                </a:cubicBezTo>
                <a:cubicBezTo>
                  <a:pt x="5583873" y="915476"/>
                  <a:pt x="5599814" y="935665"/>
                  <a:pt x="5613991" y="956930"/>
                </a:cubicBezTo>
                <a:lnTo>
                  <a:pt x="5635256" y="988828"/>
                </a:lnTo>
                <a:cubicBezTo>
                  <a:pt x="5642344" y="999461"/>
                  <a:pt x="5652480" y="1008603"/>
                  <a:pt x="5656521" y="1020726"/>
                </a:cubicBezTo>
                <a:cubicBezTo>
                  <a:pt x="5681827" y="1096644"/>
                  <a:pt x="5665352" y="1065871"/>
                  <a:pt x="5699052" y="1116419"/>
                </a:cubicBezTo>
                <a:cubicBezTo>
                  <a:pt x="5728926" y="1206043"/>
                  <a:pt x="5697561" y="1103000"/>
                  <a:pt x="5720317" y="1307805"/>
                </a:cubicBezTo>
                <a:cubicBezTo>
                  <a:pt x="5721555" y="1318944"/>
                  <a:pt x="5727870" y="1328926"/>
                  <a:pt x="5730949" y="1339702"/>
                </a:cubicBezTo>
                <a:cubicBezTo>
                  <a:pt x="5738378" y="1365704"/>
                  <a:pt x="5750214" y="1427079"/>
                  <a:pt x="5762847" y="1446028"/>
                </a:cubicBezTo>
                <a:cubicBezTo>
                  <a:pt x="5769935" y="1456661"/>
                  <a:pt x="5778397" y="1466496"/>
                  <a:pt x="5784112" y="1477926"/>
                </a:cubicBezTo>
                <a:cubicBezTo>
                  <a:pt x="5789124" y="1487950"/>
                  <a:pt x="5787744" y="1501071"/>
                  <a:pt x="5794745" y="1509823"/>
                </a:cubicBezTo>
                <a:cubicBezTo>
                  <a:pt x="5802728" y="1519801"/>
                  <a:pt x="5816664" y="1523105"/>
                  <a:pt x="5826642" y="1531088"/>
                </a:cubicBezTo>
                <a:cubicBezTo>
                  <a:pt x="5834470" y="1537350"/>
                  <a:pt x="5840819" y="1545265"/>
                  <a:pt x="5847907" y="1552354"/>
                </a:cubicBezTo>
                <a:cubicBezTo>
                  <a:pt x="5851451" y="1562986"/>
                  <a:pt x="5849420" y="1577737"/>
                  <a:pt x="5858540" y="1584251"/>
                </a:cubicBezTo>
                <a:cubicBezTo>
                  <a:pt x="5876780" y="1597279"/>
                  <a:pt x="5901070" y="1598428"/>
                  <a:pt x="5922335" y="1605516"/>
                </a:cubicBezTo>
                <a:lnTo>
                  <a:pt x="5954233" y="1616149"/>
                </a:lnTo>
                <a:lnTo>
                  <a:pt x="6049926" y="1648047"/>
                </a:lnTo>
                <a:cubicBezTo>
                  <a:pt x="6060559" y="1651591"/>
                  <a:pt x="6070625" y="1658231"/>
                  <a:pt x="6081824" y="1658679"/>
                </a:cubicBezTo>
                <a:lnTo>
                  <a:pt x="6347638" y="1669312"/>
                </a:lnTo>
                <a:cubicBezTo>
                  <a:pt x="6389663" y="1675315"/>
                  <a:pt x="6433758" y="1680209"/>
                  <a:pt x="6475228" y="1690577"/>
                </a:cubicBezTo>
                <a:cubicBezTo>
                  <a:pt x="6486101" y="1693295"/>
                  <a:pt x="6495940" y="1700510"/>
                  <a:pt x="6507126" y="1701209"/>
                </a:cubicBezTo>
                <a:cubicBezTo>
                  <a:pt x="6609768" y="1707624"/>
                  <a:pt x="6712689" y="1708298"/>
                  <a:pt x="6815470" y="1711842"/>
                </a:cubicBezTo>
                <a:cubicBezTo>
                  <a:pt x="6877073" y="1716976"/>
                  <a:pt x="6974319" y="1723902"/>
                  <a:pt x="7038754" y="1733107"/>
                </a:cubicBezTo>
                <a:cubicBezTo>
                  <a:pt x="7056644" y="1735663"/>
                  <a:pt x="7073855" y="1743148"/>
                  <a:pt x="7091917" y="1743740"/>
                </a:cubicBezTo>
                <a:cubicBezTo>
                  <a:pt x="7290316" y="1750245"/>
                  <a:pt x="7488866" y="1750828"/>
                  <a:pt x="7687340" y="1754372"/>
                </a:cubicBezTo>
                <a:cubicBezTo>
                  <a:pt x="7715693" y="1761460"/>
                  <a:pt x="7744674" y="1766395"/>
                  <a:pt x="7772400" y="1775637"/>
                </a:cubicBezTo>
                <a:cubicBezTo>
                  <a:pt x="7783033" y="1779181"/>
                  <a:pt x="7793425" y="1783552"/>
                  <a:pt x="7804298" y="1786270"/>
                </a:cubicBezTo>
                <a:cubicBezTo>
                  <a:pt x="7828568" y="1792337"/>
                  <a:pt x="7865051" y="1795381"/>
                  <a:pt x="7889359" y="1807535"/>
                </a:cubicBezTo>
                <a:cubicBezTo>
                  <a:pt x="7900788" y="1813250"/>
                  <a:pt x="7909827" y="1823085"/>
                  <a:pt x="7921256" y="1828800"/>
                </a:cubicBezTo>
                <a:cubicBezTo>
                  <a:pt x="8009302" y="1872824"/>
                  <a:pt x="7893632" y="1799753"/>
                  <a:pt x="7985052" y="1860698"/>
                </a:cubicBezTo>
                <a:cubicBezTo>
                  <a:pt x="7992140" y="1871330"/>
                  <a:pt x="7998334" y="1882617"/>
                  <a:pt x="8006317" y="1892595"/>
                </a:cubicBezTo>
                <a:cubicBezTo>
                  <a:pt x="8012579" y="1900423"/>
                  <a:pt x="8023099" y="1904895"/>
                  <a:pt x="8027582" y="1913861"/>
                </a:cubicBezTo>
                <a:cubicBezTo>
                  <a:pt x="8044424" y="1947546"/>
                  <a:pt x="8049306" y="1984577"/>
                  <a:pt x="8059480" y="2020186"/>
                </a:cubicBezTo>
                <a:cubicBezTo>
                  <a:pt x="8062559" y="2030963"/>
                  <a:pt x="8066568" y="2041451"/>
                  <a:pt x="8070112" y="2052084"/>
                </a:cubicBezTo>
                <a:cubicBezTo>
                  <a:pt x="8066568" y="2140689"/>
                  <a:pt x="8065798" y="2229448"/>
                  <a:pt x="8059480" y="2317898"/>
                </a:cubicBezTo>
                <a:cubicBezTo>
                  <a:pt x="8058681" y="2329077"/>
                  <a:pt x="8054613" y="2340185"/>
                  <a:pt x="8048847" y="2349795"/>
                </a:cubicBezTo>
                <a:cubicBezTo>
                  <a:pt x="8038745" y="2366632"/>
                  <a:pt x="8010175" y="2382666"/>
                  <a:pt x="7995684" y="2392326"/>
                </a:cubicBezTo>
                <a:cubicBezTo>
                  <a:pt x="7958308" y="2448389"/>
                  <a:pt x="7995970" y="2407392"/>
                  <a:pt x="7931889" y="2434856"/>
                </a:cubicBezTo>
                <a:cubicBezTo>
                  <a:pt x="7920143" y="2439890"/>
                  <a:pt x="7911668" y="2450931"/>
                  <a:pt x="7899991" y="2456121"/>
                </a:cubicBezTo>
                <a:cubicBezTo>
                  <a:pt x="7879508" y="2465225"/>
                  <a:pt x="7857461" y="2470298"/>
                  <a:pt x="7836196" y="2477386"/>
                </a:cubicBezTo>
                <a:cubicBezTo>
                  <a:pt x="7763808" y="2501515"/>
                  <a:pt x="7815475" y="2487088"/>
                  <a:pt x="7676707" y="2498651"/>
                </a:cubicBezTo>
                <a:cubicBezTo>
                  <a:pt x="7600235" y="2524143"/>
                  <a:pt x="7695727" y="2493217"/>
                  <a:pt x="7602280" y="2519916"/>
                </a:cubicBezTo>
                <a:cubicBezTo>
                  <a:pt x="7591503" y="2522995"/>
                  <a:pt x="7581528" y="2529376"/>
                  <a:pt x="7570382" y="2530549"/>
                </a:cubicBezTo>
                <a:cubicBezTo>
                  <a:pt x="7513877" y="2536497"/>
                  <a:pt x="7456882" y="2536464"/>
                  <a:pt x="7400261" y="2541182"/>
                </a:cubicBezTo>
                <a:cubicBezTo>
                  <a:pt x="7371785" y="2543555"/>
                  <a:pt x="7343617" y="2548823"/>
                  <a:pt x="7315200" y="2551814"/>
                </a:cubicBezTo>
                <a:cubicBezTo>
                  <a:pt x="7276268" y="2555912"/>
                  <a:pt x="7237228" y="2558903"/>
                  <a:pt x="7198242" y="2562447"/>
                </a:cubicBezTo>
                <a:cubicBezTo>
                  <a:pt x="7184065" y="2565991"/>
                  <a:pt x="7170325" y="2573079"/>
                  <a:pt x="7155712" y="2573079"/>
                </a:cubicBezTo>
                <a:cubicBezTo>
                  <a:pt x="6760312" y="2573079"/>
                  <a:pt x="6832837" y="2579238"/>
                  <a:pt x="6613452" y="2551814"/>
                </a:cubicBezTo>
                <a:cubicBezTo>
                  <a:pt x="6602819" y="2548270"/>
                  <a:pt x="6591351" y="2546625"/>
                  <a:pt x="6581554" y="2541182"/>
                </a:cubicBezTo>
                <a:cubicBezTo>
                  <a:pt x="6559213" y="2528770"/>
                  <a:pt x="6542005" y="2506733"/>
                  <a:pt x="6517759" y="2498651"/>
                </a:cubicBezTo>
                <a:cubicBezTo>
                  <a:pt x="6496494" y="2491563"/>
                  <a:pt x="6472614" y="2489820"/>
                  <a:pt x="6453963" y="2477386"/>
                </a:cubicBezTo>
                <a:cubicBezTo>
                  <a:pt x="6443331" y="2470298"/>
                  <a:pt x="6433743" y="2461311"/>
                  <a:pt x="6422066" y="2456121"/>
                </a:cubicBezTo>
                <a:cubicBezTo>
                  <a:pt x="6376594" y="2435911"/>
                  <a:pt x="6359033" y="2436592"/>
                  <a:pt x="6315740" y="2424223"/>
                </a:cubicBezTo>
                <a:cubicBezTo>
                  <a:pt x="6304963" y="2421144"/>
                  <a:pt x="6294475" y="2417135"/>
                  <a:pt x="6283842" y="2413591"/>
                </a:cubicBezTo>
                <a:cubicBezTo>
                  <a:pt x="6262734" y="2399519"/>
                  <a:pt x="6221484" y="2363937"/>
                  <a:pt x="6188149" y="2360428"/>
                </a:cubicBezTo>
                <a:cubicBezTo>
                  <a:pt x="6131644" y="2354480"/>
                  <a:pt x="6074735" y="2353339"/>
                  <a:pt x="6018028" y="2349795"/>
                </a:cubicBezTo>
                <a:cubicBezTo>
                  <a:pt x="5857693" y="2317729"/>
                  <a:pt x="6057474" y="2358561"/>
                  <a:pt x="5922335" y="2328530"/>
                </a:cubicBezTo>
                <a:cubicBezTo>
                  <a:pt x="5906619" y="2325038"/>
                  <a:pt x="5856277" y="2317822"/>
                  <a:pt x="5837275" y="2307265"/>
                </a:cubicBezTo>
                <a:cubicBezTo>
                  <a:pt x="5801045" y="2287137"/>
                  <a:pt x="5744075" y="2247208"/>
                  <a:pt x="5720317" y="2211572"/>
                </a:cubicBezTo>
                <a:cubicBezTo>
                  <a:pt x="5693491" y="2171334"/>
                  <a:pt x="5708088" y="2188711"/>
                  <a:pt x="5677786" y="2158409"/>
                </a:cubicBezTo>
                <a:cubicBezTo>
                  <a:pt x="5674242" y="2147777"/>
                  <a:pt x="5673371" y="2135837"/>
                  <a:pt x="5667154" y="2126512"/>
                </a:cubicBezTo>
                <a:cubicBezTo>
                  <a:pt x="5645506" y="2094040"/>
                  <a:pt x="5631378" y="2095764"/>
                  <a:pt x="5603359" y="2073349"/>
                </a:cubicBezTo>
                <a:cubicBezTo>
                  <a:pt x="5550745" y="2031259"/>
                  <a:pt x="5616095" y="2075454"/>
                  <a:pt x="5560828" y="2020186"/>
                </a:cubicBezTo>
                <a:cubicBezTo>
                  <a:pt x="5551792" y="2011150"/>
                  <a:pt x="5539563" y="2006009"/>
                  <a:pt x="5528931" y="1998921"/>
                </a:cubicBezTo>
                <a:cubicBezTo>
                  <a:pt x="5467988" y="1907506"/>
                  <a:pt x="5549136" y="2015085"/>
                  <a:pt x="5475768" y="1956391"/>
                </a:cubicBezTo>
                <a:cubicBezTo>
                  <a:pt x="5465789" y="1948408"/>
                  <a:pt x="5462684" y="1934310"/>
                  <a:pt x="5454503" y="1924493"/>
                </a:cubicBezTo>
                <a:cubicBezTo>
                  <a:pt x="5444877" y="1912941"/>
                  <a:pt x="5432391" y="1904012"/>
                  <a:pt x="5422605" y="1892595"/>
                </a:cubicBezTo>
                <a:cubicBezTo>
                  <a:pt x="5411072" y="1879140"/>
                  <a:pt x="5402480" y="1863310"/>
                  <a:pt x="5390707" y="1850065"/>
                </a:cubicBezTo>
                <a:cubicBezTo>
                  <a:pt x="5374057" y="1831334"/>
                  <a:pt x="5351447" y="1817754"/>
                  <a:pt x="5337545" y="1796902"/>
                </a:cubicBezTo>
                <a:cubicBezTo>
                  <a:pt x="5330457" y="1786270"/>
                  <a:pt x="5321995" y="1776434"/>
                  <a:pt x="5316280" y="1765005"/>
                </a:cubicBezTo>
                <a:cubicBezTo>
                  <a:pt x="5296890" y="1726226"/>
                  <a:pt x="5313402" y="1702835"/>
                  <a:pt x="5263117" y="1669312"/>
                </a:cubicBezTo>
                <a:cubicBezTo>
                  <a:pt x="5228169" y="1646014"/>
                  <a:pt x="5237838" y="1648419"/>
                  <a:pt x="5199321" y="1637414"/>
                </a:cubicBezTo>
                <a:cubicBezTo>
                  <a:pt x="5173313" y="1629983"/>
                  <a:pt x="5111953" y="1618154"/>
                  <a:pt x="5092996" y="1605516"/>
                </a:cubicBezTo>
                <a:cubicBezTo>
                  <a:pt x="5051773" y="1578034"/>
                  <a:pt x="5073221" y="1588292"/>
                  <a:pt x="5029200" y="1573619"/>
                </a:cubicBezTo>
                <a:cubicBezTo>
                  <a:pt x="4937794" y="1512681"/>
                  <a:pt x="5053441" y="1585739"/>
                  <a:pt x="4965405" y="1541721"/>
                </a:cubicBezTo>
                <a:cubicBezTo>
                  <a:pt x="4882956" y="1500496"/>
                  <a:pt x="4981787" y="1536550"/>
                  <a:pt x="4901610" y="1509823"/>
                </a:cubicBezTo>
                <a:cubicBezTo>
                  <a:pt x="4894522" y="1499191"/>
                  <a:pt x="4889381" y="1486962"/>
                  <a:pt x="4880345" y="1477926"/>
                </a:cubicBezTo>
                <a:cubicBezTo>
                  <a:pt x="4859734" y="1457315"/>
                  <a:pt x="4842492" y="1454676"/>
                  <a:pt x="4816549" y="1446028"/>
                </a:cubicBezTo>
                <a:cubicBezTo>
                  <a:pt x="4809461" y="1435395"/>
                  <a:pt x="4804320" y="1423166"/>
                  <a:pt x="4795284" y="1414130"/>
                </a:cubicBezTo>
                <a:cubicBezTo>
                  <a:pt x="4774673" y="1393519"/>
                  <a:pt x="4757432" y="1390880"/>
                  <a:pt x="4731489" y="1382233"/>
                </a:cubicBezTo>
                <a:cubicBezTo>
                  <a:pt x="4710224" y="1368056"/>
                  <a:pt x="4691939" y="1347784"/>
                  <a:pt x="4667693" y="1339702"/>
                </a:cubicBezTo>
                <a:lnTo>
                  <a:pt x="4540103" y="1297172"/>
                </a:lnTo>
                <a:lnTo>
                  <a:pt x="4508205" y="1286540"/>
                </a:lnTo>
                <a:cubicBezTo>
                  <a:pt x="4497572" y="1282996"/>
                  <a:pt x="4487402" y="1277492"/>
                  <a:pt x="4476307" y="1275907"/>
                </a:cubicBezTo>
                <a:lnTo>
                  <a:pt x="4401880" y="1265275"/>
                </a:lnTo>
                <a:lnTo>
                  <a:pt x="3891517" y="1275907"/>
                </a:lnTo>
                <a:cubicBezTo>
                  <a:pt x="3862518" y="1277044"/>
                  <a:pt x="3851817" y="1295757"/>
                  <a:pt x="3827721" y="1307805"/>
                </a:cubicBezTo>
                <a:cubicBezTo>
                  <a:pt x="3797303" y="1323014"/>
                  <a:pt x="3764692" y="1320904"/>
                  <a:pt x="3732028" y="1329070"/>
                </a:cubicBezTo>
                <a:cubicBezTo>
                  <a:pt x="3710282" y="1334507"/>
                  <a:pt x="3668233" y="1350335"/>
                  <a:pt x="3668233" y="1350335"/>
                </a:cubicBezTo>
                <a:cubicBezTo>
                  <a:pt x="3661145" y="1360968"/>
                  <a:pt x="3658764" y="1377318"/>
                  <a:pt x="3646968" y="1382233"/>
                </a:cubicBezTo>
                <a:cubicBezTo>
                  <a:pt x="3613604" y="1396135"/>
                  <a:pt x="3540642" y="1403498"/>
                  <a:pt x="3540642" y="1403498"/>
                </a:cubicBezTo>
                <a:cubicBezTo>
                  <a:pt x="3533554" y="1414130"/>
                  <a:pt x="3529194" y="1427214"/>
                  <a:pt x="3519377" y="1435395"/>
                </a:cubicBezTo>
                <a:cubicBezTo>
                  <a:pt x="3507201" y="1445542"/>
                  <a:pt x="3490609" y="1448797"/>
                  <a:pt x="3476847" y="1456661"/>
                </a:cubicBezTo>
                <a:cubicBezTo>
                  <a:pt x="3465752" y="1463001"/>
                  <a:pt x="3455348" y="1470499"/>
                  <a:pt x="3444949" y="1477926"/>
                </a:cubicBezTo>
                <a:cubicBezTo>
                  <a:pt x="3430529" y="1488226"/>
                  <a:pt x="3417805" y="1501031"/>
                  <a:pt x="3402419" y="1509823"/>
                </a:cubicBezTo>
                <a:cubicBezTo>
                  <a:pt x="3392688" y="1515384"/>
                  <a:pt x="3380318" y="1515013"/>
                  <a:pt x="3370521" y="1520456"/>
                </a:cubicBezTo>
                <a:cubicBezTo>
                  <a:pt x="3348180" y="1532868"/>
                  <a:pt x="3327991" y="1548809"/>
                  <a:pt x="3306726" y="1562986"/>
                </a:cubicBezTo>
                <a:lnTo>
                  <a:pt x="3274828" y="1584251"/>
                </a:lnTo>
                <a:cubicBezTo>
                  <a:pt x="3264196" y="1591339"/>
                  <a:pt x="3251967" y="1596480"/>
                  <a:pt x="3242931" y="1605516"/>
                </a:cubicBezTo>
                <a:cubicBezTo>
                  <a:pt x="3235843" y="1612605"/>
                  <a:pt x="3230632" y="1622299"/>
                  <a:pt x="3221666" y="1626782"/>
                </a:cubicBezTo>
                <a:cubicBezTo>
                  <a:pt x="3221662" y="1626784"/>
                  <a:pt x="3141925" y="1653362"/>
                  <a:pt x="3125973" y="1658679"/>
                </a:cubicBezTo>
                <a:lnTo>
                  <a:pt x="3062177" y="1679944"/>
                </a:lnTo>
                <a:cubicBezTo>
                  <a:pt x="3051545" y="1683488"/>
                  <a:pt x="3041270" y="1688379"/>
                  <a:pt x="3030280" y="1690577"/>
                </a:cubicBezTo>
                <a:cubicBezTo>
                  <a:pt x="2952542" y="1706124"/>
                  <a:pt x="2995007" y="1698653"/>
                  <a:pt x="2902689" y="1711842"/>
                </a:cubicBezTo>
                <a:cubicBezTo>
                  <a:pt x="2881424" y="1726019"/>
                  <a:pt x="2863139" y="1746290"/>
                  <a:pt x="2838893" y="1754372"/>
                </a:cubicBezTo>
                <a:lnTo>
                  <a:pt x="2679405" y="1807535"/>
                </a:lnTo>
                <a:lnTo>
                  <a:pt x="2583712" y="1839433"/>
                </a:lnTo>
                <a:cubicBezTo>
                  <a:pt x="2573079" y="1842977"/>
                  <a:pt x="2562687" y="1847347"/>
                  <a:pt x="2551814" y="1850065"/>
                </a:cubicBezTo>
                <a:cubicBezTo>
                  <a:pt x="2537637" y="1853609"/>
                  <a:pt x="2523335" y="1856684"/>
                  <a:pt x="2509284" y="1860698"/>
                </a:cubicBezTo>
                <a:cubicBezTo>
                  <a:pt x="2447143" y="1878452"/>
                  <a:pt x="2509615" y="1865350"/>
                  <a:pt x="2434856" y="1881963"/>
                </a:cubicBezTo>
                <a:cubicBezTo>
                  <a:pt x="2417214" y="1885883"/>
                  <a:pt x="2399719" y="1891307"/>
                  <a:pt x="2381693" y="1892595"/>
                </a:cubicBezTo>
                <a:cubicBezTo>
                  <a:pt x="2272754" y="1900376"/>
                  <a:pt x="1872461" y="1911500"/>
                  <a:pt x="1796903" y="1913861"/>
                </a:cubicBezTo>
                <a:cubicBezTo>
                  <a:pt x="1782726" y="1917405"/>
                  <a:pt x="1768424" y="1920479"/>
                  <a:pt x="1754373" y="1924493"/>
                </a:cubicBezTo>
                <a:cubicBezTo>
                  <a:pt x="1743596" y="1927572"/>
                  <a:pt x="1733396" y="1932606"/>
                  <a:pt x="1722475" y="1935126"/>
                </a:cubicBezTo>
                <a:cubicBezTo>
                  <a:pt x="1569957" y="1970323"/>
                  <a:pt x="1661354" y="1941323"/>
                  <a:pt x="1584252" y="1967023"/>
                </a:cubicBezTo>
                <a:cubicBezTo>
                  <a:pt x="1486850" y="1965113"/>
                  <a:pt x="948702" y="1957968"/>
                  <a:pt x="765545" y="1945758"/>
                </a:cubicBezTo>
                <a:cubicBezTo>
                  <a:pt x="750964" y="1944786"/>
                  <a:pt x="737392" y="1937740"/>
                  <a:pt x="723014" y="1935126"/>
                </a:cubicBezTo>
                <a:cubicBezTo>
                  <a:pt x="698357" y="1930643"/>
                  <a:pt x="673161" y="1929408"/>
                  <a:pt x="648586" y="1924493"/>
                </a:cubicBezTo>
                <a:cubicBezTo>
                  <a:pt x="619928" y="1918761"/>
                  <a:pt x="591879" y="1910316"/>
                  <a:pt x="563526" y="1903228"/>
                </a:cubicBezTo>
                <a:cubicBezTo>
                  <a:pt x="549349" y="1899684"/>
                  <a:pt x="535559" y="1893808"/>
                  <a:pt x="520996" y="1892595"/>
                </a:cubicBezTo>
                <a:lnTo>
                  <a:pt x="393405" y="1881963"/>
                </a:lnTo>
                <a:cubicBezTo>
                  <a:pt x="329125" y="1865892"/>
                  <a:pt x="364745" y="1875953"/>
                  <a:pt x="287080" y="1850065"/>
                </a:cubicBezTo>
                <a:lnTo>
                  <a:pt x="255182" y="1839433"/>
                </a:lnTo>
                <a:lnTo>
                  <a:pt x="191386" y="1796902"/>
                </a:lnTo>
                <a:lnTo>
                  <a:pt x="159489" y="1775637"/>
                </a:lnTo>
                <a:cubicBezTo>
                  <a:pt x="152401" y="1765005"/>
                  <a:pt x="147260" y="1752776"/>
                  <a:pt x="138224" y="1743740"/>
                </a:cubicBezTo>
                <a:cubicBezTo>
                  <a:pt x="82956" y="1688473"/>
                  <a:pt x="127151" y="1753823"/>
                  <a:pt x="85061" y="1701209"/>
                </a:cubicBezTo>
                <a:cubicBezTo>
                  <a:pt x="44433" y="1650423"/>
                  <a:pt x="79367" y="1689822"/>
                  <a:pt x="53163" y="1637414"/>
                </a:cubicBezTo>
                <a:cubicBezTo>
                  <a:pt x="47448" y="1625984"/>
                  <a:pt x="38986" y="1616149"/>
                  <a:pt x="31898" y="1605516"/>
                </a:cubicBezTo>
                <a:lnTo>
                  <a:pt x="10633" y="1541721"/>
                </a:lnTo>
                <a:lnTo>
                  <a:pt x="0" y="1509823"/>
                </a:lnTo>
                <a:cubicBezTo>
                  <a:pt x="3544" y="1485014"/>
                  <a:pt x="9070" y="1460407"/>
                  <a:pt x="10633" y="1435395"/>
                </a:cubicBezTo>
                <a:cubicBezTo>
                  <a:pt x="16165" y="1346893"/>
                  <a:pt x="12724" y="1257845"/>
                  <a:pt x="21266" y="1169582"/>
                </a:cubicBezTo>
                <a:cubicBezTo>
                  <a:pt x="23425" y="1147271"/>
                  <a:pt x="42531" y="1105786"/>
                  <a:pt x="42531" y="1105786"/>
                </a:cubicBezTo>
                <a:cubicBezTo>
                  <a:pt x="46075" y="1063256"/>
                  <a:pt x="41741" y="1019316"/>
                  <a:pt x="53163" y="978195"/>
                </a:cubicBezTo>
                <a:cubicBezTo>
                  <a:pt x="60003" y="953570"/>
                  <a:pt x="87611" y="938646"/>
                  <a:pt x="95693" y="914400"/>
                </a:cubicBezTo>
                <a:cubicBezTo>
                  <a:pt x="99237" y="903767"/>
                  <a:pt x="99324" y="891254"/>
                  <a:pt x="106326" y="882502"/>
                </a:cubicBezTo>
                <a:cubicBezTo>
                  <a:pt x="114309" y="872523"/>
                  <a:pt x="127591" y="868325"/>
                  <a:pt x="138224" y="861237"/>
                </a:cubicBezTo>
                <a:cubicBezTo>
                  <a:pt x="151097" y="822615"/>
                  <a:pt x="127591" y="829339"/>
                  <a:pt x="148856" y="81870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/>
          <p:cNvSpPr/>
          <p:nvPr/>
        </p:nvSpPr>
        <p:spPr>
          <a:xfrm>
            <a:off x="4884023" y="5666928"/>
            <a:ext cx="1200145" cy="57038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States</a:t>
            </a:r>
            <a:r>
              <a:rPr lang="pt-BR" sz="1050" dirty="0" smtClean="0"/>
              <a:t>, </a:t>
            </a:r>
            <a:r>
              <a:rPr lang="pt-BR" sz="1050" dirty="0" err="1" smtClean="0"/>
              <a:t>municipalities</a:t>
            </a:r>
            <a:r>
              <a:rPr lang="pt-BR" sz="1050" dirty="0" smtClean="0"/>
              <a:t>,  </a:t>
            </a:r>
            <a:r>
              <a:rPr lang="pt-BR" sz="1050" dirty="0" err="1" smtClean="0"/>
              <a:t>simu</a:t>
            </a:r>
            <a:endParaRPr lang="pt-BR" sz="1050" dirty="0"/>
          </a:p>
        </p:txBody>
      </p:sp>
      <p:sp>
        <p:nvSpPr>
          <p:cNvPr id="48" name="Retângulo 47"/>
          <p:cNvSpPr/>
          <p:nvPr/>
        </p:nvSpPr>
        <p:spPr>
          <a:xfrm>
            <a:off x="2795791" y="2570584"/>
            <a:ext cx="1200145" cy="57038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Water</a:t>
            </a:r>
            <a:r>
              <a:rPr lang="pt-BR" sz="1050" dirty="0" smtClean="0"/>
              <a:t>, </a:t>
            </a:r>
            <a:r>
              <a:rPr lang="pt-BR" sz="1050" dirty="0" err="1" smtClean="0"/>
              <a:t>Urban</a:t>
            </a:r>
            <a:r>
              <a:rPr lang="pt-BR" sz="1050" dirty="0" smtClean="0"/>
              <a:t> , </a:t>
            </a:r>
            <a:r>
              <a:rPr lang="pt-BR" sz="1050" dirty="0" err="1" smtClean="0"/>
              <a:t>Biome</a:t>
            </a:r>
            <a:r>
              <a:rPr lang="pt-BR" sz="1050" dirty="0" smtClean="0"/>
              <a:t>, </a:t>
            </a:r>
            <a:r>
              <a:rPr lang="pt-BR" sz="1050" dirty="0" err="1" smtClean="0"/>
              <a:t>Sugarcane</a:t>
            </a:r>
            <a:endParaRPr lang="pt-BR" sz="1050" dirty="0"/>
          </a:p>
        </p:txBody>
      </p:sp>
      <p:sp>
        <p:nvSpPr>
          <p:cNvPr id="47" name="Retângulo 46"/>
          <p:cNvSpPr/>
          <p:nvPr/>
        </p:nvSpPr>
        <p:spPr>
          <a:xfrm>
            <a:off x="5054790" y="1367714"/>
            <a:ext cx="1200145" cy="57038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TerraClass</a:t>
            </a:r>
            <a:r>
              <a:rPr lang="pt-BR" sz="1050" dirty="0" smtClean="0"/>
              <a:t>, PRODES </a:t>
            </a:r>
            <a:r>
              <a:rPr lang="pt-BR" sz="1050" dirty="0" err="1" smtClean="0"/>
              <a:t>Mask</a:t>
            </a:r>
            <a:r>
              <a:rPr lang="pt-BR" sz="1050" dirty="0" smtClean="0"/>
              <a:t>, </a:t>
            </a:r>
            <a:r>
              <a:rPr lang="pt-BR" sz="1050" dirty="0" err="1" smtClean="0"/>
              <a:t>Lapig</a:t>
            </a:r>
            <a:r>
              <a:rPr lang="pt-BR" sz="1050" dirty="0" smtClean="0"/>
              <a:t>, Hansen</a:t>
            </a:r>
            <a:endParaRPr lang="pt-BR" sz="1050" dirty="0"/>
          </a:p>
        </p:txBody>
      </p:sp>
      <p:sp>
        <p:nvSpPr>
          <p:cNvPr id="4" name="Retângulo 3"/>
          <p:cNvSpPr/>
          <p:nvPr/>
        </p:nvSpPr>
        <p:spPr>
          <a:xfrm>
            <a:off x="1931695" y="2011445"/>
            <a:ext cx="1200145" cy="28803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buildComparable</a:t>
            </a:r>
            <a:r>
              <a:rPr lang="pt-BR" sz="1050" dirty="0" smtClean="0"/>
              <a:t>*</a:t>
            </a:r>
            <a:endParaRPr lang="pt-BR" sz="1050" dirty="0"/>
          </a:p>
        </p:txBody>
      </p:sp>
      <p:sp>
        <p:nvSpPr>
          <p:cNvPr id="5" name="Retângulo 4"/>
          <p:cNvSpPr/>
          <p:nvPr/>
        </p:nvSpPr>
        <p:spPr>
          <a:xfrm>
            <a:off x="1141019" y="3171322"/>
            <a:ext cx="838695" cy="28803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build*</a:t>
            </a:r>
            <a:r>
              <a:rPr lang="pt-BR" sz="1050" dirty="0" err="1" smtClean="0"/>
              <a:t>Mask</a:t>
            </a:r>
            <a:endParaRPr lang="pt-BR" sz="1050" dirty="0"/>
          </a:p>
        </p:txBody>
      </p:sp>
      <p:sp>
        <p:nvSpPr>
          <p:cNvPr id="6" name="Retângulo 5"/>
          <p:cNvSpPr/>
          <p:nvPr/>
        </p:nvSpPr>
        <p:spPr>
          <a:xfrm>
            <a:off x="5868147" y="2155461"/>
            <a:ext cx="1604039" cy="28803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diff</a:t>
            </a:r>
            <a:r>
              <a:rPr lang="pt-BR" sz="1050" dirty="0" smtClean="0"/>
              <a:t>*</a:t>
            </a:r>
            <a:r>
              <a:rPr lang="pt-BR" sz="1050" dirty="0" err="1" smtClean="0"/>
              <a:t>Comparable</a:t>
            </a:r>
            <a:endParaRPr lang="pt-BR" sz="1050" dirty="0"/>
          </a:p>
        </p:txBody>
      </p:sp>
      <p:sp>
        <p:nvSpPr>
          <p:cNvPr id="7" name="Retângulo 6"/>
          <p:cNvSpPr/>
          <p:nvPr/>
        </p:nvSpPr>
        <p:spPr>
          <a:xfrm>
            <a:off x="5874075" y="2897386"/>
            <a:ext cx="1604039" cy="28803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map</a:t>
            </a:r>
            <a:r>
              <a:rPr lang="pt-BR" sz="1050" dirty="0" smtClean="0"/>
              <a:t>*</a:t>
            </a:r>
            <a:r>
              <a:rPr lang="pt-BR" sz="1050" dirty="0" err="1" smtClean="0"/>
              <a:t>Comparable</a:t>
            </a:r>
            <a:endParaRPr lang="pt-BR" sz="1050" dirty="0"/>
          </a:p>
        </p:txBody>
      </p:sp>
      <p:sp>
        <p:nvSpPr>
          <p:cNvPr id="13" name="Retângulo 12"/>
          <p:cNvSpPr/>
          <p:nvPr/>
        </p:nvSpPr>
        <p:spPr>
          <a:xfrm>
            <a:off x="3086527" y="3699380"/>
            <a:ext cx="909409" cy="28803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applyMasks</a:t>
            </a:r>
            <a:endParaRPr lang="pt-BR" sz="1050" dirty="0"/>
          </a:p>
        </p:txBody>
      </p:sp>
      <p:sp>
        <p:nvSpPr>
          <p:cNvPr id="17" name="Cilindro 16"/>
          <p:cNvSpPr/>
          <p:nvPr/>
        </p:nvSpPr>
        <p:spPr>
          <a:xfrm>
            <a:off x="107504" y="1772817"/>
            <a:ext cx="792088" cy="768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Original </a:t>
            </a:r>
            <a:r>
              <a:rPr lang="pt-BR" sz="1050" dirty="0" err="1" smtClean="0"/>
              <a:t>reference</a:t>
            </a:r>
            <a:r>
              <a:rPr lang="pt-BR" sz="1050" dirty="0" smtClean="0"/>
              <a:t> data</a:t>
            </a:r>
            <a:endParaRPr lang="pt-BR" sz="1050" dirty="0"/>
          </a:p>
        </p:txBody>
      </p:sp>
      <p:cxnSp>
        <p:nvCxnSpPr>
          <p:cNvPr id="18" name="Conector de seta reta 17"/>
          <p:cNvCxnSpPr>
            <a:stCxn id="17" idx="4"/>
            <a:endCxn id="4" idx="1"/>
          </p:cNvCxnSpPr>
          <p:nvPr/>
        </p:nvCxnSpPr>
        <p:spPr>
          <a:xfrm flipV="1">
            <a:off x="899592" y="2155461"/>
            <a:ext cx="1032103" cy="1399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ilindro 20"/>
          <p:cNvSpPr/>
          <p:nvPr/>
        </p:nvSpPr>
        <p:spPr>
          <a:xfrm>
            <a:off x="109340" y="2931296"/>
            <a:ext cx="792088" cy="768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Original </a:t>
            </a:r>
            <a:r>
              <a:rPr lang="pt-BR" sz="1050" dirty="0" err="1" smtClean="0"/>
              <a:t>mask</a:t>
            </a:r>
            <a:endParaRPr lang="pt-BR" sz="1050" dirty="0" smtClean="0"/>
          </a:p>
          <a:p>
            <a:pPr algn="ctr"/>
            <a:r>
              <a:rPr lang="pt-BR" sz="1050" dirty="0" smtClean="0"/>
              <a:t>data</a:t>
            </a:r>
            <a:endParaRPr lang="pt-BR" sz="1050" dirty="0"/>
          </a:p>
        </p:txBody>
      </p:sp>
      <p:cxnSp>
        <p:nvCxnSpPr>
          <p:cNvPr id="22" name="Conector de seta reta 21"/>
          <p:cNvCxnSpPr>
            <a:stCxn id="21" idx="4"/>
            <a:endCxn id="5" idx="1"/>
          </p:cNvCxnSpPr>
          <p:nvPr/>
        </p:nvCxnSpPr>
        <p:spPr>
          <a:xfrm>
            <a:off x="901430" y="3315338"/>
            <a:ext cx="239589" cy="0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ilindro 24"/>
          <p:cNvSpPr/>
          <p:nvPr/>
        </p:nvSpPr>
        <p:spPr>
          <a:xfrm>
            <a:off x="112368" y="4099679"/>
            <a:ext cx="792088" cy="768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Sits</a:t>
            </a:r>
            <a:endParaRPr lang="pt-BR" sz="1050" dirty="0" smtClean="0"/>
          </a:p>
          <a:p>
            <a:pPr algn="ctr"/>
            <a:r>
              <a:rPr lang="pt-BR" sz="1050" dirty="0" smtClean="0"/>
              <a:t>Output data</a:t>
            </a:r>
            <a:endParaRPr lang="pt-BR" sz="1050" dirty="0"/>
          </a:p>
        </p:txBody>
      </p:sp>
      <p:sp>
        <p:nvSpPr>
          <p:cNvPr id="26" name="Retângulo 25"/>
          <p:cNvSpPr/>
          <p:nvPr/>
        </p:nvSpPr>
        <p:spPr>
          <a:xfrm>
            <a:off x="1143723" y="4341102"/>
            <a:ext cx="838695" cy="28803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merge*</a:t>
            </a:r>
            <a:endParaRPr lang="pt-BR" sz="1050" dirty="0"/>
          </a:p>
        </p:txBody>
      </p:sp>
      <p:cxnSp>
        <p:nvCxnSpPr>
          <p:cNvPr id="27" name="Conector de seta reta 26"/>
          <p:cNvCxnSpPr>
            <a:stCxn id="25" idx="4"/>
            <a:endCxn id="26" idx="1"/>
          </p:cNvCxnSpPr>
          <p:nvPr/>
        </p:nvCxnSpPr>
        <p:spPr>
          <a:xfrm>
            <a:off x="904458" y="4483721"/>
            <a:ext cx="239265" cy="1398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ilindro 48"/>
          <p:cNvSpPr/>
          <p:nvPr/>
        </p:nvSpPr>
        <p:spPr>
          <a:xfrm>
            <a:off x="4334146" y="1767136"/>
            <a:ext cx="885926" cy="768085"/>
          </a:xfrm>
          <a:prstGeom prst="can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Comparable</a:t>
            </a:r>
            <a:endParaRPr lang="pt-BR" sz="1050" dirty="0" smtClean="0"/>
          </a:p>
          <a:p>
            <a:pPr algn="ctr"/>
            <a:r>
              <a:rPr lang="pt-BR" sz="1050" dirty="0" err="1" smtClean="0"/>
              <a:t>reference</a:t>
            </a:r>
            <a:r>
              <a:rPr lang="pt-BR" sz="1050" dirty="0" smtClean="0"/>
              <a:t> data</a:t>
            </a:r>
            <a:endParaRPr lang="pt-BR" sz="1050" dirty="0"/>
          </a:p>
        </p:txBody>
      </p:sp>
      <p:sp>
        <p:nvSpPr>
          <p:cNvPr id="50" name="Cilindro 49"/>
          <p:cNvSpPr/>
          <p:nvPr/>
        </p:nvSpPr>
        <p:spPr>
          <a:xfrm>
            <a:off x="2366447" y="2924945"/>
            <a:ext cx="504056" cy="768085"/>
          </a:xfrm>
          <a:prstGeom prst="can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Mask</a:t>
            </a:r>
            <a:endParaRPr lang="pt-BR" sz="1050" dirty="0" smtClean="0"/>
          </a:p>
          <a:p>
            <a:pPr algn="ctr"/>
            <a:r>
              <a:rPr lang="pt-BR" sz="1050" dirty="0" smtClean="0"/>
              <a:t>data</a:t>
            </a:r>
            <a:endParaRPr lang="pt-BR" sz="1050" dirty="0"/>
          </a:p>
        </p:txBody>
      </p:sp>
      <p:sp>
        <p:nvSpPr>
          <p:cNvPr id="51" name="Cilindro 50"/>
          <p:cNvSpPr/>
          <p:nvPr/>
        </p:nvSpPr>
        <p:spPr>
          <a:xfrm>
            <a:off x="2366447" y="4101077"/>
            <a:ext cx="504056" cy="768085"/>
          </a:xfrm>
          <a:prstGeom prst="can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Sits</a:t>
            </a:r>
            <a:endParaRPr lang="pt-BR" sz="1050" dirty="0" smtClean="0"/>
          </a:p>
          <a:p>
            <a:pPr algn="ctr"/>
            <a:r>
              <a:rPr lang="pt-BR" sz="1050" dirty="0" smtClean="0"/>
              <a:t>data</a:t>
            </a:r>
            <a:endParaRPr lang="pt-BR" sz="1050" dirty="0"/>
          </a:p>
        </p:txBody>
      </p:sp>
      <p:sp>
        <p:nvSpPr>
          <p:cNvPr id="64" name="Cilindro 63"/>
          <p:cNvSpPr/>
          <p:nvPr/>
        </p:nvSpPr>
        <p:spPr>
          <a:xfrm>
            <a:off x="4327920" y="3461512"/>
            <a:ext cx="885926" cy="768085"/>
          </a:xfrm>
          <a:prstGeom prst="can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Sits</a:t>
            </a:r>
            <a:endParaRPr lang="pt-BR" sz="1050" dirty="0" smtClean="0"/>
          </a:p>
          <a:p>
            <a:pPr algn="ctr"/>
            <a:r>
              <a:rPr lang="pt-BR" sz="1050" dirty="0" smtClean="0"/>
              <a:t>Data </a:t>
            </a:r>
            <a:r>
              <a:rPr lang="pt-BR" sz="1050" dirty="0" err="1" smtClean="0"/>
              <a:t>with</a:t>
            </a:r>
            <a:endParaRPr lang="pt-BR" sz="1050" dirty="0" smtClean="0"/>
          </a:p>
          <a:p>
            <a:pPr algn="ctr"/>
            <a:r>
              <a:rPr lang="pt-BR" sz="1050" dirty="0" err="1" smtClean="0"/>
              <a:t>masks</a:t>
            </a:r>
            <a:endParaRPr lang="pt-BR" sz="1050" dirty="0"/>
          </a:p>
        </p:txBody>
      </p:sp>
      <p:cxnSp>
        <p:nvCxnSpPr>
          <p:cNvPr id="65" name="Conector de seta reta 64"/>
          <p:cNvCxnSpPr>
            <a:stCxn id="4" idx="3"/>
            <a:endCxn id="49" idx="2"/>
          </p:cNvCxnSpPr>
          <p:nvPr/>
        </p:nvCxnSpPr>
        <p:spPr>
          <a:xfrm flipV="1">
            <a:off x="3131840" y="2151179"/>
            <a:ext cx="1202306" cy="4282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>
            <a:stCxn id="5" idx="3"/>
            <a:endCxn id="50" idx="2"/>
          </p:cNvCxnSpPr>
          <p:nvPr/>
        </p:nvCxnSpPr>
        <p:spPr>
          <a:xfrm flipV="1">
            <a:off x="1979714" y="3308988"/>
            <a:ext cx="386733" cy="6350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>
            <a:stCxn id="26" idx="3"/>
            <a:endCxn id="51" idx="2"/>
          </p:cNvCxnSpPr>
          <p:nvPr/>
        </p:nvCxnSpPr>
        <p:spPr>
          <a:xfrm>
            <a:off x="1982418" y="4485118"/>
            <a:ext cx="384029" cy="2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>
            <a:stCxn id="50" idx="4"/>
            <a:endCxn id="13" idx="1"/>
          </p:cNvCxnSpPr>
          <p:nvPr/>
        </p:nvCxnSpPr>
        <p:spPr>
          <a:xfrm>
            <a:off x="2870503" y="3308988"/>
            <a:ext cx="216024" cy="534408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51" idx="4"/>
            <a:endCxn id="13" idx="1"/>
          </p:cNvCxnSpPr>
          <p:nvPr/>
        </p:nvCxnSpPr>
        <p:spPr>
          <a:xfrm flipV="1">
            <a:off x="2870503" y="3843396"/>
            <a:ext cx="216024" cy="641724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>
            <a:endCxn id="64" idx="2"/>
          </p:cNvCxnSpPr>
          <p:nvPr/>
        </p:nvCxnSpPr>
        <p:spPr>
          <a:xfrm>
            <a:off x="3995936" y="3843396"/>
            <a:ext cx="331984" cy="2159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tângulo 106"/>
          <p:cNvSpPr/>
          <p:nvPr/>
        </p:nvSpPr>
        <p:spPr>
          <a:xfrm>
            <a:off x="5874075" y="4437112"/>
            <a:ext cx="1604039" cy="28803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summarizeBy</a:t>
            </a:r>
            <a:r>
              <a:rPr lang="pt-BR" sz="1050" dirty="0" smtClean="0"/>
              <a:t>*</a:t>
            </a:r>
            <a:endParaRPr lang="pt-BR" sz="1050" dirty="0"/>
          </a:p>
        </p:txBody>
      </p:sp>
      <p:sp>
        <p:nvSpPr>
          <p:cNvPr id="108" name="Cilindro 107"/>
          <p:cNvSpPr/>
          <p:nvPr/>
        </p:nvSpPr>
        <p:spPr>
          <a:xfrm>
            <a:off x="4327920" y="5079711"/>
            <a:ext cx="885926" cy="768085"/>
          </a:xfrm>
          <a:prstGeom prst="can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Shapes</a:t>
            </a:r>
            <a:endParaRPr lang="pt-BR" sz="1050" dirty="0"/>
          </a:p>
          <a:p>
            <a:pPr algn="ctr"/>
            <a:r>
              <a:rPr lang="pt-BR" sz="1050" dirty="0" err="1" smtClean="0"/>
              <a:t>With</a:t>
            </a:r>
            <a:r>
              <a:rPr lang="pt-BR" sz="1050" dirty="0" smtClean="0"/>
              <a:t> </a:t>
            </a:r>
            <a:r>
              <a:rPr lang="pt-BR" sz="1050" dirty="0" err="1" smtClean="0"/>
              <a:t>polygons</a:t>
            </a:r>
            <a:endParaRPr lang="pt-BR" sz="1050" dirty="0" smtClean="0"/>
          </a:p>
        </p:txBody>
      </p:sp>
      <p:sp>
        <p:nvSpPr>
          <p:cNvPr id="109" name="Retângulo 108"/>
          <p:cNvSpPr/>
          <p:nvPr/>
        </p:nvSpPr>
        <p:spPr>
          <a:xfrm>
            <a:off x="5868146" y="3732209"/>
            <a:ext cx="1604039" cy="28803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summarizeTotal</a:t>
            </a:r>
            <a:endParaRPr lang="pt-BR" sz="1050" dirty="0"/>
          </a:p>
        </p:txBody>
      </p:sp>
      <p:sp>
        <p:nvSpPr>
          <p:cNvPr id="118" name="Cilindro 117"/>
          <p:cNvSpPr/>
          <p:nvPr/>
        </p:nvSpPr>
        <p:spPr>
          <a:xfrm>
            <a:off x="7956376" y="3068961"/>
            <a:ext cx="885926" cy="768085"/>
          </a:xfrm>
          <a:prstGeom prst="can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csv</a:t>
            </a:r>
            <a:endParaRPr lang="pt-BR" sz="1050" dirty="0" smtClean="0"/>
          </a:p>
        </p:txBody>
      </p:sp>
      <p:sp>
        <p:nvSpPr>
          <p:cNvPr id="119" name="Cilindro 118"/>
          <p:cNvSpPr/>
          <p:nvPr/>
        </p:nvSpPr>
        <p:spPr>
          <a:xfrm>
            <a:off x="7956376" y="2025277"/>
            <a:ext cx="885926" cy="768085"/>
          </a:xfrm>
          <a:prstGeom prst="can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maps</a:t>
            </a:r>
            <a:endParaRPr lang="pt-BR" sz="1050" dirty="0" smtClean="0"/>
          </a:p>
        </p:txBody>
      </p:sp>
      <p:sp>
        <p:nvSpPr>
          <p:cNvPr id="120" name="Cilindro 119"/>
          <p:cNvSpPr/>
          <p:nvPr/>
        </p:nvSpPr>
        <p:spPr>
          <a:xfrm>
            <a:off x="7956376" y="4149081"/>
            <a:ext cx="885926" cy="768085"/>
          </a:xfrm>
          <a:prstGeom prst="can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plot</a:t>
            </a:r>
            <a:endParaRPr lang="pt-BR" sz="1050" dirty="0" smtClean="0"/>
          </a:p>
        </p:txBody>
      </p:sp>
      <p:cxnSp>
        <p:nvCxnSpPr>
          <p:cNvPr id="121" name="Conector de seta reta 120"/>
          <p:cNvCxnSpPr>
            <a:stCxn id="64" idx="4"/>
            <a:endCxn id="109" idx="1"/>
          </p:cNvCxnSpPr>
          <p:nvPr/>
        </p:nvCxnSpPr>
        <p:spPr>
          <a:xfrm>
            <a:off x="5213846" y="3845555"/>
            <a:ext cx="654300" cy="30670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de seta reta 123"/>
          <p:cNvCxnSpPr>
            <a:stCxn id="64" idx="4"/>
            <a:endCxn id="107" idx="1"/>
          </p:cNvCxnSpPr>
          <p:nvPr/>
        </p:nvCxnSpPr>
        <p:spPr>
          <a:xfrm>
            <a:off x="5213846" y="3845555"/>
            <a:ext cx="660229" cy="735573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108" idx="4"/>
            <a:endCxn id="107" idx="1"/>
          </p:cNvCxnSpPr>
          <p:nvPr/>
        </p:nvCxnSpPr>
        <p:spPr>
          <a:xfrm flipV="1">
            <a:off x="5213846" y="4581128"/>
            <a:ext cx="660229" cy="882626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de seta reta 129"/>
          <p:cNvCxnSpPr>
            <a:stCxn id="64" idx="4"/>
            <a:endCxn id="7" idx="1"/>
          </p:cNvCxnSpPr>
          <p:nvPr/>
        </p:nvCxnSpPr>
        <p:spPr>
          <a:xfrm flipV="1">
            <a:off x="5213846" y="3041402"/>
            <a:ext cx="660229" cy="804153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de seta reta 132"/>
          <p:cNvCxnSpPr>
            <a:stCxn id="49" idx="4"/>
            <a:endCxn id="7" idx="1"/>
          </p:cNvCxnSpPr>
          <p:nvPr/>
        </p:nvCxnSpPr>
        <p:spPr>
          <a:xfrm>
            <a:off x="5220072" y="2151179"/>
            <a:ext cx="654003" cy="890223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de seta reta 133"/>
          <p:cNvCxnSpPr>
            <a:stCxn id="64" idx="4"/>
            <a:endCxn id="6" idx="1"/>
          </p:cNvCxnSpPr>
          <p:nvPr/>
        </p:nvCxnSpPr>
        <p:spPr>
          <a:xfrm flipV="1">
            <a:off x="5213846" y="2299477"/>
            <a:ext cx="654301" cy="1546078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de seta reta 138"/>
          <p:cNvCxnSpPr>
            <a:stCxn id="49" idx="4"/>
            <a:endCxn id="6" idx="1"/>
          </p:cNvCxnSpPr>
          <p:nvPr/>
        </p:nvCxnSpPr>
        <p:spPr>
          <a:xfrm>
            <a:off x="5220072" y="2151179"/>
            <a:ext cx="648075" cy="148298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de seta reta 164"/>
          <p:cNvCxnSpPr>
            <a:stCxn id="107" idx="3"/>
            <a:endCxn id="118" idx="2"/>
          </p:cNvCxnSpPr>
          <p:nvPr/>
        </p:nvCxnSpPr>
        <p:spPr>
          <a:xfrm flipV="1">
            <a:off x="7478112" y="3453004"/>
            <a:ext cx="478264" cy="1128125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7" idx="3"/>
            <a:endCxn id="119" idx="2"/>
          </p:cNvCxnSpPr>
          <p:nvPr/>
        </p:nvCxnSpPr>
        <p:spPr>
          <a:xfrm flipV="1">
            <a:off x="7478112" y="2409320"/>
            <a:ext cx="478264" cy="632083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de seta reta 170"/>
          <p:cNvCxnSpPr>
            <a:stCxn id="6" idx="3"/>
            <a:endCxn id="118" idx="2"/>
          </p:cNvCxnSpPr>
          <p:nvPr/>
        </p:nvCxnSpPr>
        <p:spPr>
          <a:xfrm>
            <a:off x="7472184" y="2299477"/>
            <a:ext cx="484192" cy="1153526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de seta reta 173"/>
          <p:cNvCxnSpPr>
            <a:stCxn id="109" idx="3"/>
            <a:endCxn id="120" idx="2"/>
          </p:cNvCxnSpPr>
          <p:nvPr/>
        </p:nvCxnSpPr>
        <p:spPr>
          <a:xfrm>
            <a:off x="7472185" y="3876226"/>
            <a:ext cx="484193" cy="656898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de seta reta 176"/>
          <p:cNvCxnSpPr>
            <a:stCxn id="109" idx="3"/>
            <a:endCxn id="118" idx="2"/>
          </p:cNvCxnSpPr>
          <p:nvPr/>
        </p:nvCxnSpPr>
        <p:spPr>
          <a:xfrm flipV="1">
            <a:off x="7472185" y="3453003"/>
            <a:ext cx="484193" cy="423222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Cilindro 181"/>
          <p:cNvSpPr/>
          <p:nvPr/>
        </p:nvSpPr>
        <p:spPr>
          <a:xfrm>
            <a:off x="2381213" y="5229201"/>
            <a:ext cx="993346" cy="768085"/>
          </a:xfrm>
          <a:prstGeom prst="can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Sits</a:t>
            </a:r>
            <a:endParaRPr lang="pt-BR" sz="1050" dirty="0" smtClean="0"/>
          </a:p>
          <a:p>
            <a:pPr algn="ctr"/>
            <a:r>
              <a:rPr lang="pt-BR" sz="1050" dirty="0" err="1" smtClean="0"/>
              <a:t>merged</a:t>
            </a:r>
            <a:r>
              <a:rPr lang="pt-BR" sz="1050" dirty="0" smtClean="0"/>
              <a:t> </a:t>
            </a:r>
          </a:p>
          <a:p>
            <a:pPr algn="ctr"/>
            <a:r>
              <a:rPr lang="pt-BR" sz="1050" dirty="0" err="1" smtClean="0"/>
              <a:t>probabilities</a:t>
            </a:r>
            <a:endParaRPr lang="pt-BR" sz="1050" dirty="0"/>
          </a:p>
        </p:txBody>
      </p:sp>
      <p:cxnSp>
        <p:nvCxnSpPr>
          <p:cNvPr id="183" name="Conector de seta reta 182"/>
          <p:cNvCxnSpPr>
            <a:stCxn id="26" idx="3"/>
            <a:endCxn id="182" idx="2"/>
          </p:cNvCxnSpPr>
          <p:nvPr/>
        </p:nvCxnSpPr>
        <p:spPr>
          <a:xfrm>
            <a:off x="1982418" y="4485118"/>
            <a:ext cx="398795" cy="1128126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tângulo 185"/>
          <p:cNvSpPr/>
          <p:nvPr/>
        </p:nvSpPr>
        <p:spPr>
          <a:xfrm>
            <a:off x="5868145" y="5205198"/>
            <a:ext cx="1604039" cy="28803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/>
              <a:t>p</a:t>
            </a:r>
            <a:r>
              <a:rPr lang="pt-BR" sz="1050" dirty="0" err="1" smtClean="0"/>
              <a:t>ostProcessing</a:t>
            </a:r>
            <a:r>
              <a:rPr lang="pt-BR" sz="1050" dirty="0" smtClean="0"/>
              <a:t>*</a:t>
            </a:r>
            <a:endParaRPr lang="pt-BR" sz="1050" dirty="0"/>
          </a:p>
        </p:txBody>
      </p:sp>
      <p:cxnSp>
        <p:nvCxnSpPr>
          <p:cNvPr id="187" name="Conector de seta reta 186"/>
          <p:cNvCxnSpPr>
            <a:stCxn id="64" idx="4"/>
            <a:endCxn id="186" idx="1"/>
          </p:cNvCxnSpPr>
          <p:nvPr/>
        </p:nvCxnSpPr>
        <p:spPr>
          <a:xfrm>
            <a:off x="5213846" y="3845555"/>
            <a:ext cx="654299" cy="1503659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em curva 190"/>
          <p:cNvCxnSpPr>
            <a:stCxn id="186" idx="3"/>
            <a:endCxn id="64" idx="3"/>
          </p:cNvCxnSpPr>
          <p:nvPr/>
        </p:nvCxnSpPr>
        <p:spPr>
          <a:xfrm flipH="1" flipV="1">
            <a:off x="4770883" y="4229597"/>
            <a:ext cx="2701301" cy="1119617"/>
          </a:xfrm>
          <a:prstGeom prst="curvedConnector4">
            <a:avLst>
              <a:gd name="adj1" fmla="val -15155"/>
              <a:gd name="adj2" fmla="val 29841"/>
            </a:avLst>
          </a:prstGeom>
          <a:ln w="25400">
            <a:solidFill>
              <a:schemeClr val="accent2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11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62</Words>
  <Application>Microsoft Office PowerPoint</Application>
  <PresentationFormat>Apresentação na tela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pedrorib81 pedrorib81</dc:creator>
  <cp:lastModifiedBy>pedrorib81 pedrorib81</cp:lastModifiedBy>
  <cp:revision>12</cp:revision>
  <dcterms:created xsi:type="dcterms:W3CDTF">2018-09-17T12:25:27Z</dcterms:created>
  <dcterms:modified xsi:type="dcterms:W3CDTF">2018-09-17T19:21:19Z</dcterms:modified>
</cp:coreProperties>
</file>