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58"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65"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6"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291" autoAdjust="0"/>
  </p:normalViewPr>
  <p:slideViewPr>
    <p:cSldViewPr snapToGrid="0" showGuides="1">
      <p:cViewPr varScale="1">
        <p:scale>
          <a:sx n="74" d="100"/>
          <a:sy n="74" d="100"/>
        </p:scale>
        <p:origin x="576" y="72"/>
      </p:cViewPr>
      <p:guideLst>
        <p:guide pos="3840"/>
        <p:guide orient="horz" pos="2160"/>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AACCC4E-6A2B-4A9E-A177-2FF76E4BCE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68B00294-99F8-4685-AA68-AF052F7998D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6C51BB-02ED-4F4E-A820-FB7EC9185EAE}" type="datetimeFigureOut">
              <a:rPr lang="en-US" smtClean="0"/>
              <a:t>6/5/2025</a:t>
            </a:fld>
            <a:endParaRPr lang="en-US" dirty="0"/>
          </a:p>
        </p:txBody>
      </p:sp>
      <p:sp>
        <p:nvSpPr>
          <p:cNvPr id="4" name="Footer Placeholder 3">
            <a:extLst>
              <a:ext uri="{FF2B5EF4-FFF2-40B4-BE49-F238E27FC236}">
                <a16:creationId xmlns:a16="http://schemas.microsoft.com/office/drawing/2014/main" xmlns="" id="{100D73E6-D1F9-4527-A750-9D0E0C27B6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98CA06DC-4B1A-4F3D-83A7-54741625BC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B0FE8B-8329-4D47-BE4C-E7B6614FD8E3}" type="slidenum">
              <a:rPr lang="en-US" smtClean="0"/>
              <a:t>‹#›</a:t>
            </a:fld>
            <a:endParaRPr lang="en-US" dirty="0"/>
          </a:p>
        </p:txBody>
      </p:sp>
    </p:spTree>
    <p:extLst>
      <p:ext uri="{BB962C8B-B14F-4D97-AF65-F5344CB8AC3E}">
        <p14:creationId xmlns:p14="http://schemas.microsoft.com/office/powerpoint/2010/main" val="542108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en-US" noProof="0" smtClean="0"/>
              <a:t>6/5/2025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en-US" noProof="0" smtClean="0"/>
              <a:t>‹#›</a:t>
            </a:fld>
            <a:endParaRPr lang="en-US" noProof="0"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Da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DAC5403-E1D0-4032-A9FE-410B2982643C}"/>
              </a:ext>
            </a:extLst>
          </p:cNvPr>
          <p:cNvSpPr/>
          <p:nvPr userDrawn="1"/>
        </p:nvSpPr>
        <p:spPr>
          <a:xfrm>
            <a:off x="0" y="0"/>
            <a:ext cx="12192000" cy="6858000"/>
          </a:xfrm>
          <a:prstGeom prst="rect">
            <a:avLst/>
          </a:prstGeom>
          <a:blipFill>
            <a:blip r:embed="rId2"/>
            <a:srcRect/>
            <a:stretch>
              <a:fillRect/>
            </a:stretch>
          </a:blipFill>
          <a:ln w="12700" cap="flat">
            <a:noFill/>
            <a:prstDash val="solid"/>
            <a:miter/>
          </a:ln>
        </p:spPr>
        <p:txBody>
          <a:bodyPr rtlCol="0" anchor="ctr"/>
          <a:lstStyle/>
          <a:p>
            <a:pPr algn="l"/>
            <a:endParaRPr lang="en-US" noProof="0" dirty="0"/>
          </a:p>
        </p:txBody>
      </p:sp>
      <p:sp>
        <p:nvSpPr>
          <p:cNvPr id="11" name="Rectangle 10">
            <a:extLst>
              <a:ext uri="{FF2B5EF4-FFF2-40B4-BE49-F238E27FC236}">
                <a16:creationId xmlns:a16="http://schemas.microsoft.com/office/drawing/2014/main" xmlns="" id="{F3C0C995-565B-4516-BC98-CCDEE529B154}"/>
              </a:ext>
            </a:extLst>
          </p:cNvPr>
          <p:cNvSpPr/>
          <p:nvPr userDrawn="1"/>
        </p:nvSpPr>
        <p:spPr>
          <a:xfrm>
            <a:off x="0" y="0"/>
            <a:ext cx="12192000" cy="6858000"/>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21" name="Text Placeholder 26">
            <a:extLst>
              <a:ext uri="{FF2B5EF4-FFF2-40B4-BE49-F238E27FC236}">
                <a16:creationId xmlns:a16="http://schemas.microsoft.com/office/drawing/2014/main" xmlns="" id="{E013E669-E15F-4096-81CC-6637C4A9F9E7}"/>
              </a:ext>
            </a:extLst>
          </p:cNvPr>
          <p:cNvSpPr>
            <a:spLocks noGrp="1"/>
          </p:cNvSpPr>
          <p:nvPr>
            <p:ph type="body" sz="quarter" idx="21" hasCustomPrompt="1"/>
          </p:nvPr>
        </p:nvSpPr>
        <p:spPr>
          <a:xfrm>
            <a:off x="3912235" y="5380844"/>
            <a:ext cx="4367531" cy="324417"/>
          </a:xfrm>
        </p:spPr>
        <p:txBody>
          <a:bodyPr>
            <a:noAutofit/>
          </a:bodyPr>
          <a:lstStyle>
            <a:lvl1pPr marL="0" indent="0" algn="ctr">
              <a:buNone/>
              <a:defRPr sz="2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20XX</a:t>
            </a:r>
          </a:p>
        </p:txBody>
      </p:sp>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1037021" y="2289328"/>
            <a:ext cx="10117959" cy="1517356"/>
          </a:xfrm>
        </p:spPr>
        <p:txBody>
          <a:bodyPr>
            <a:noAutofit/>
          </a:bodyPr>
          <a:lstStyle>
            <a:lvl1pPr algn="ctr">
              <a:defRPr sz="10000" b="0">
                <a:solidFill>
                  <a:schemeClr val="bg1"/>
                </a:solidFill>
              </a:defRPr>
            </a:lvl1pPr>
          </a:lstStyle>
          <a:p>
            <a:r>
              <a:rPr lang="en-US" noProof="0"/>
              <a:t>Presentation Title    </a:t>
            </a:r>
          </a:p>
        </p:txBody>
      </p:sp>
      <p:sp>
        <p:nvSpPr>
          <p:cNvPr id="23" name="Text Placeholder 26">
            <a:extLst>
              <a:ext uri="{FF2B5EF4-FFF2-40B4-BE49-F238E27FC236}">
                <a16:creationId xmlns:a16="http://schemas.microsoft.com/office/drawing/2014/main" xmlns="" id="{5BB088E3-63C1-423F-A939-150B8E1F87A7}"/>
              </a:ext>
            </a:extLst>
          </p:cNvPr>
          <p:cNvSpPr>
            <a:spLocks noGrp="1"/>
          </p:cNvSpPr>
          <p:nvPr>
            <p:ph type="body" sz="quarter" idx="20" hasCustomPrompt="1"/>
          </p:nvPr>
        </p:nvSpPr>
        <p:spPr>
          <a:xfrm>
            <a:off x="3912235" y="5034596"/>
            <a:ext cx="4367531" cy="324417"/>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Month</a:t>
            </a:r>
          </a:p>
        </p:txBody>
      </p:sp>
      <p:sp>
        <p:nvSpPr>
          <p:cNvPr id="36" name="Text Placeholder 14">
            <a:extLst>
              <a:ext uri="{FF2B5EF4-FFF2-40B4-BE49-F238E27FC236}">
                <a16:creationId xmlns:a16="http://schemas.microsoft.com/office/drawing/2014/main" xmlns="" id="{2A3D73F7-77EC-4576-B541-20C032F462DC}"/>
              </a:ext>
            </a:extLst>
          </p:cNvPr>
          <p:cNvSpPr>
            <a:spLocks noGrp="1"/>
          </p:cNvSpPr>
          <p:nvPr userDrawn="1">
            <p:ph type="body" sz="quarter" idx="13" hasCustomPrompt="1"/>
          </p:nvPr>
        </p:nvSpPr>
        <p:spPr>
          <a:xfrm>
            <a:off x="1050857" y="3890308"/>
            <a:ext cx="10090287" cy="606659"/>
          </a:xfrm>
        </p:spPr>
        <p:txBody>
          <a:bodyPr>
            <a:noAutofit/>
          </a:bodyPr>
          <a:lstStyle>
            <a:lvl1pPr marL="0" indent="0" algn="ctr">
              <a:buNone/>
              <a:defRPr sz="3000" b="0" i="0">
                <a:solidFill>
                  <a:schemeClr val="bg2"/>
                </a:solidFill>
              </a:defRPr>
            </a:lvl1pPr>
          </a:lstStyle>
          <a:p>
            <a:pPr lvl="0"/>
            <a:r>
              <a:rPr lang="en-US" noProof="0"/>
              <a:t>PRESENTATION TAGLINE</a:t>
            </a:r>
          </a:p>
        </p:txBody>
      </p:sp>
      <p:sp>
        <p:nvSpPr>
          <p:cNvPr id="15" name="Rectangle 14">
            <a:extLst>
              <a:ext uri="{FF2B5EF4-FFF2-40B4-BE49-F238E27FC236}">
                <a16:creationId xmlns:a16="http://schemas.microsoft.com/office/drawing/2014/main" xmlns=""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a16="http://schemas.microsoft.com/office/drawing/2014/main" xmlns=""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cxnSp>
        <p:nvCxnSpPr>
          <p:cNvPr id="6" name="Straight Connector 5">
            <a:extLst>
              <a:ext uri="{FF2B5EF4-FFF2-40B4-BE49-F238E27FC236}">
                <a16:creationId xmlns:a16="http://schemas.microsoft.com/office/drawing/2014/main" xmlns="" id="{2B62C84D-B809-41CE-8FCD-935E2343985F}"/>
              </a:ext>
            </a:extLst>
          </p:cNvPr>
          <p:cNvCxnSpPr/>
          <p:nvPr userDrawn="1"/>
        </p:nvCxnSpPr>
        <p:spPr>
          <a:xfrm>
            <a:off x="5711952" y="5382082"/>
            <a:ext cx="76809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xmlns="" id="{B0670BD7-5166-40F4-A6FC-B5B1D91577B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3608400" y="3612713"/>
            <a:ext cx="4975200" cy="114227"/>
          </a:xfrm>
          <a:prstGeom prst="rect">
            <a:avLst/>
          </a:prstGeom>
        </p:spPr>
      </p:pic>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xmlns="" id="{477C40CB-E014-6746-B13E-D12CBBAA5F76}"/>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3" name="Date Placeholder 2">
            <a:extLst>
              <a:ext uri="{FF2B5EF4-FFF2-40B4-BE49-F238E27FC236}">
                <a16:creationId xmlns:a16="http://schemas.microsoft.com/office/drawing/2014/main" xmlns="" id="{0A250713-11E6-4FEF-877D-92967D24588A}"/>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445D3C9A-DEE5-4BD4-8961-80E018A4C27D}"/>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1623800E-00CA-43ED-953B-1A09DD428433}"/>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10" name="Title 1">
            <a:extLst>
              <a:ext uri="{FF2B5EF4-FFF2-40B4-BE49-F238E27FC236}">
                <a16:creationId xmlns:a16="http://schemas.microsoft.com/office/drawing/2014/main" xmlns="" id="{36869C46-B57A-4B80-BC7B-965AF70D6343}"/>
              </a:ext>
            </a:extLst>
          </p:cNvPr>
          <p:cNvSpPr>
            <a:spLocks noGrp="1"/>
          </p:cNvSpPr>
          <p:nvPr>
            <p:ph type="title" hasCustomPrompt="1"/>
          </p:nvPr>
        </p:nvSpPr>
        <p:spPr>
          <a:xfrm>
            <a:off x="2013284" y="5868367"/>
            <a:ext cx="8165432" cy="363600"/>
          </a:xfrm>
        </p:spPr>
        <p:txBody>
          <a:bodyPr>
            <a:normAutofit/>
          </a:bodyPr>
          <a:lstStyle>
            <a:lvl1pPr algn="ctr">
              <a:defRPr lang="ru-RU" sz="1800" b="0" i="0" kern="1200" dirty="0">
                <a:solidFill>
                  <a:schemeClr val="tx2"/>
                </a:solidFill>
                <a:latin typeface="+mn-lt"/>
                <a:ea typeface="+mn-ea"/>
                <a:cs typeface="+mn-cs"/>
              </a:defRPr>
            </a:lvl1pPr>
          </a:lstStyle>
          <a:p>
            <a:r>
              <a:rPr lang="en-US" noProof="0"/>
              <a:t>CLICK TO EDIT MASTER TITLE STYLE</a:t>
            </a:r>
          </a:p>
        </p:txBody>
      </p:sp>
      <p:sp>
        <p:nvSpPr>
          <p:cNvPr id="8" name="Media Placeholder 7">
            <a:extLst>
              <a:ext uri="{FF2B5EF4-FFF2-40B4-BE49-F238E27FC236}">
                <a16:creationId xmlns:a16="http://schemas.microsoft.com/office/drawing/2014/main" xmlns="" id="{42411445-9429-45B8-9A2F-EB86451B6B14}"/>
              </a:ext>
            </a:extLst>
          </p:cNvPr>
          <p:cNvSpPr>
            <a:spLocks noGrp="1"/>
          </p:cNvSpPr>
          <p:nvPr>
            <p:ph type="media" sz="quarter" idx="17"/>
          </p:nvPr>
        </p:nvSpPr>
        <p:spPr>
          <a:xfrm>
            <a:off x="829056" y="827052"/>
            <a:ext cx="10533888" cy="4818888"/>
          </a:xfrm>
        </p:spPr>
        <p:txBody>
          <a:bodyPr anchor="ctr" anchorCtr="0">
            <a:normAutofit/>
          </a:bodyPr>
          <a:lstStyle>
            <a:lvl1pPr marL="0" indent="0" algn="ctr">
              <a:buNone/>
              <a:defRPr sz="1400"/>
            </a:lvl1pPr>
          </a:lstStyle>
          <a:p>
            <a:r>
              <a:rPr lang="en-US" noProof="0" smtClean="0"/>
              <a:t>Click icon to add media</a:t>
            </a:r>
            <a:endParaRPr lang="en-US" noProof="0" dirty="0"/>
          </a:p>
        </p:txBody>
      </p:sp>
    </p:spTree>
    <p:extLst>
      <p:ext uri="{BB962C8B-B14F-4D97-AF65-F5344CB8AC3E}">
        <p14:creationId xmlns:p14="http://schemas.microsoft.com/office/powerpoint/2010/main" val="3211357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orks Cited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C235B53D-F188-47B0-BBAA-2C4724DE60BB}"/>
              </a:ext>
            </a:extLst>
          </p:cNvPr>
          <p:cNvSpPr/>
          <p:nvPr userDrawn="1"/>
        </p:nvSpPr>
        <p:spPr>
          <a:xfrm>
            <a:off x="11521440" y="6635910"/>
            <a:ext cx="374904" cy="222090"/>
          </a:xfrm>
          <a:prstGeom prst="rect">
            <a:avLst/>
          </a:prstGeom>
          <a:noFill/>
          <a:ln w="12700" cap="flat">
            <a:noFill/>
            <a:prstDash val="solid"/>
            <a:miter/>
          </a:ln>
        </p:spPr>
        <p:txBody>
          <a:bodyPr rtlCol="0" anchor="ctr"/>
          <a:lstStyle/>
          <a:p>
            <a:pPr algn="l"/>
            <a:endParaRPr lang="en-US" noProof="0" dirty="0"/>
          </a:p>
        </p:txBody>
      </p:sp>
      <p:sp>
        <p:nvSpPr>
          <p:cNvPr id="8" name="Oval 7">
            <a:extLst>
              <a:ext uri="{FF2B5EF4-FFF2-40B4-BE49-F238E27FC236}">
                <a16:creationId xmlns:a16="http://schemas.microsoft.com/office/drawing/2014/main" xmlns="" id="{AB26BB24-F7CA-D343-93C8-2EAC64AB35DF}"/>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xmlns=""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xmlns=""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noProof="0"/>
              <a:t>Works Cited</a:t>
            </a:r>
          </a:p>
        </p:txBody>
      </p:sp>
      <p:sp>
        <p:nvSpPr>
          <p:cNvPr id="3" name="Date Placeholder 2">
            <a:extLst>
              <a:ext uri="{FF2B5EF4-FFF2-40B4-BE49-F238E27FC236}">
                <a16:creationId xmlns:a16="http://schemas.microsoft.com/office/drawing/2014/main" xmlns="" id="{B516B06F-92DB-40BB-B026-E443732F67C8}"/>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11FF27C1-06BD-4F55-BB58-DC1D0892188F}"/>
              </a:ext>
            </a:extLst>
          </p:cNvPr>
          <p:cNvSpPr>
            <a:spLocks noGrp="1"/>
          </p:cNvSpPr>
          <p:nvPr>
            <p:ph type="ftr" sz="quarter" idx="11"/>
          </p:nvPr>
        </p:nvSpPr>
        <p:spPr/>
        <p:txBody>
          <a:bodyPr/>
          <a:lstStyle>
            <a:lvl1pPr>
              <a:defRPr>
                <a:solidFill>
                  <a:schemeClr val="tx2"/>
                </a:solidFill>
              </a:defRPr>
            </a:lvl1pPr>
          </a:lstStyle>
          <a:p>
            <a:r>
              <a:rPr lang="en-US" noProof="0" dirty="0"/>
              <a:t>ADD A FOOTER</a:t>
            </a:r>
          </a:p>
        </p:txBody>
      </p:sp>
      <p:sp>
        <p:nvSpPr>
          <p:cNvPr id="18" name="Text Placeholder 17">
            <a:extLst>
              <a:ext uri="{FF2B5EF4-FFF2-40B4-BE49-F238E27FC236}">
                <a16:creationId xmlns:a16="http://schemas.microsoft.com/office/drawing/2014/main" xmlns="" id="{4F134C5C-60EE-4E07-8A4F-120C1B5AA0AF}"/>
              </a:ext>
            </a:extLst>
          </p:cNvPr>
          <p:cNvSpPr>
            <a:spLocks noGrp="1"/>
          </p:cNvSpPr>
          <p:nvPr>
            <p:ph type="body" sz="quarter" idx="13" hasCustomPrompt="1"/>
          </p:nvPr>
        </p:nvSpPr>
        <p:spPr>
          <a:xfrm>
            <a:off x="838200" y="1874838"/>
            <a:ext cx="10515600" cy="3742191"/>
          </a:xfrm>
        </p:spPr>
        <p:txBody>
          <a:bodyPr>
            <a:normAutofit/>
          </a:bodyPr>
          <a:lstStyle>
            <a:lvl1pPr marL="285750" indent="-285750" algn="l">
              <a:buClr>
                <a:schemeClr val="bg2"/>
              </a:buClr>
              <a:buFont typeface="Arial" panose="020B0604020202020204" pitchFamily="34" charset="0"/>
              <a:buChar char="•"/>
              <a:defRPr lang="en-US" sz="1600" kern="1200" dirty="0">
                <a:solidFill>
                  <a:schemeClr val="tx1">
                    <a:lumMod val="75000"/>
                    <a:lumOff val="25000"/>
                  </a:schemeClr>
                </a:solidFill>
                <a:latin typeface="+mn-lt"/>
                <a:ea typeface="+mn-ea"/>
                <a:cs typeface="+mn-cs"/>
              </a:defRPr>
            </a:lvl1pPr>
            <a:lvl2pPr>
              <a:defRPr sz="1800"/>
            </a:lvl2pPr>
            <a:lvl3pPr>
              <a:defRPr sz="1800"/>
            </a:lvl3pPr>
            <a:lvl4pPr>
              <a:defRPr sz="1800"/>
            </a:lvl4pPr>
            <a:lvl5pPr>
              <a:defRPr sz="1800"/>
            </a:lvl5pPr>
          </a:lstStyle>
          <a:p>
            <a:pPr marL="180000" lvl="0" indent="-180000" algn="l" defTabSz="914400" rtl="0" eaLnBrk="1" latinLnBrk="0" hangingPunct="1">
              <a:lnSpc>
                <a:spcPct val="90000"/>
              </a:lnSpc>
              <a:spcBef>
                <a:spcPts val="600"/>
              </a:spcBef>
              <a:buClr>
                <a:schemeClr val="bg2"/>
              </a:buClr>
              <a:buFont typeface="Arial" panose="020B0604020202020204" pitchFamily="34" charset="0"/>
              <a:buChar char="•"/>
            </a:pPr>
            <a:r>
              <a:rPr lang="en-US" noProof="0"/>
              <a:t>Edit master text styles</a:t>
            </a:r>
          </a:p>
        </p:txBody>
      </p:sp>
      <p:pic>
        <p:nvPicPr>
          <p:cNvPr id="9" name="Graphic 8">
            <a:extLst>
              <a:ext uri="{FF2B5EF4-FFF2-40B4-BE49-F238E27FC236}">
                <a16:creationId xmlns:a16="http://schemas.microsoft.com/office/drawing/2014/main" xmlns="" id="{D3F5050C-5FCE-4873-9B10-9668F66C2788}"/>
              </a:ext>
            </a:extLst>
          </p:cNvPr>
          <p:cNvPicPr>
            <a:picLocks/>
          </p:cNvPicPr>
          <p:nvPr userDrawn="1"/>
        </p:nvPicPr>
        <p:blipFill>
          <a:blip r:embed="rId2">
            <a:extLst>
              <a:ext uri="{96DAC541-7B7A-43D3-8B79-37D633B846F1}">
                <asvg:svgBlip xmlns:asvg="http://schemas.microsoft.com/office/drawing/2016/SVG/main" xmlns="" r:embed="rId3"/>
              </a:ext>
            </a:extLst>
          </a:blip>
          <a:stretch>
            <a:fillRect/>
          </a:stretch>
        </p:blipFill>
        <p:spPr>
          <a:xfrm>
            <a:off x="4728000" y="1583062"/>
            <a:ext cx="2736000" cy="133200"/>
          </a:xfrm>
          <a:prstGeom prst="rect">
            <a:avLst/>
          </a:prstGeom>
        </p:spPr>
      </p:pic>
    </p:spTree>
    <p:extLst>
      <p:ext uri="{BB962C8B-B14F-4D97-AF65-F5344CB8AC3E}">
        <p14:creationId xmlns:p14="http://schemas.microsoft.com/office/powerpoint/2010/main" val="2108027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xmlns="" id="{93CAE97F-7AA1-7243-A2C2-945FB7C81FFE}"/>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xmlns=""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xmlns=""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noProof="0"/>
              <a:t>Timeline</a:t>
            </a:r>
          </a:p>
        </p:txBody>
      </p:sp>
      <p:sp>
        <p:nvSpPr>
          <p:cNvPr id="3" name="Date Placeholder 2">
            <a:extLst>
              <a:ext uri="{FF2B5EF4-FFF2-40B4-BE49-F238E27FC236}">
                <a16:creationId xmlns:a16="http://schemas.microsoft.com/office/drawing/2014/main" xmlns="" id="{B516B06F-92DB-40BB-B026-E443732F67C8}"/>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11FF27C1-06BD-4F55-BB58-DC1D0892188F}"/>
              </a:ext>
            </a:extLst>
          </p:cNvPr>
          <p:cNvSpPr>
            <a:spLocks noGrp="1"/>
          </p:cNvSpPr>
          <p:nvPr>
            <p:ph type="ftr" sz="quarter" idx="11"/>
          </p:nvPr>
        </p:nvSpPr>
        <p:spPr/>
        <p:txBody>
          <a:bodyPr/>
          <a:lstStyle/>
          <a:p>
            <a:r>
              <a:rPr lang="en-US" noProof="0" dirty="0"/>
              <a:t>ADD A FOOTER</a:t>
            </a:r>
          </a:p>
        </p:txBody>
      </p:sp>
      <p:sp>
        <p:nvSpPr>
          <p:cNvPr id="18" name="Text Placeholder 17">
            <a:extLst>
              <a:ext uri="{FF2B5EF4-FFF2-40B4-BE49-F238E27FC236}">
                <a16:creationId xmlns:a16="http://schemas.microsoft.com/office/drawing/2014/main" xmlns="" id="{4F134C5C-60EE-4E07-8A4F-120C1B5AA0AF}"/>
              </a:ext>
            </a:extLst>
          </p:cNvPr>
          <p:cNvSpPr>
            <a:spLocks noGrp="1"/>
          </p:cNvSpPr>
          <p:nvPr>
            <p:ph type="body" sz="quarter" idx="13" hasCustomPrompt="1"/>
          </p:nvPr>
        </p:nvSpPr>
        <p:spPr>
          <a:xfrm>
            <a:off x="838200" y="1874838"/>
            <a:ext cx="10515600" cy="904875"/>
          </a:xfrm>
        </p:spPr>
        <p:txBody>
          <a:bodyPr>
            <a:normAutofit/>
          </a:bodyPr>
          <a:lstStyle>
            <a:lvl1pPr marL="0" indent="0" algn="ctr">
              <a:buNone/>
              <a:defRPr sz="1800"/>
            </a:lvl1pPr>
            <a:lvl2pPr>
              <a:defRPr sz="1800"/>
            </a:lvl2pPr>
            <a:lvl3pPr>
              <a:defRPr sz="1800"/>
            </a:lvl3pPr>
            <a:lvl4pPr>
              <a:defRPr sz="1800"/>
            </a:lvl4pPr>
            <a:lvl5pPr>
              <a:defRPr sz="1800"/>
            </a:lvl5pPr>
          </a:lstStyle>
          <a:p>
            <a:pPr lvl="0"/>
            <a:r>
              <a:rPr lang="en-US" noProof="0"/>
              <a:t>EDIT MASTER TEXT STYLES</a:t>
            </a:r>
          </a:p>
        </p:txBody>
      </p:sp>
      <p:pic>
        <p:nvPicPr>
          <p:cNvPr id="8" name="Graphic 7">
            <a:extLst>
              <a:ext uri="{FF2B5EF4-FFF2-40B4-BE49-F238E27FC236}">
                <a16:creationId xmlns:a16="http://schemas.microsoft.com/office/drawing/2014/main" xmlns="" id="{4E7124FD-A9E6-49DA-B2D3-4C868E3C90AD}"/>
              </a:ext>
            </a:extLst>
          </p:cNvPr>
          <p:cNvPicPr>
            <a:picLocks/>
          </p:cNvPicPr>
          <p:nvPr userDrawn="1"/>
        </p:nvPicPr>
        <p:blipFill>
          <a:blip r:embed="rId2">
            <a:extLst>
              <a:ext uri="{96DAC541-7B7A-43D3-8B79-37D633B846F1}">
                <asvg:svgBlip xmlns:asvg="http://schemas.microsoft.com/office/drawing/2016/SVG/main" xmlns="" r:embed="rId3"/>
              </a:ext>
            </a:extLst>
          </a:blip>
          <a:stretch>
            <a:fillRect/>
          </a:stretch>
        </p:blipFill>
        <p:spPr>
          <a:xfrm>
            <a:off x="4728000" y="1583062"/>
            <a:ext cx="2736000" cy="133200"/>
          </a:xfrm>
          <a:prstGeom prst="rect">
            <a:avLst/>
          </a:prstGeom>
        </p:spPr>
      </p:pic>
      <p:cxnSp>
        <p:nvCxnSpPr>
          <p:cNvPr id="9" name="Straight Connector 8">
            <a:extLst>
              <a:ext uri="{FF2B5EF4-FFF2-40B4-BE49-F238E27FC236}">
                <a16:creationId xmlns:a16="http://schemas.microsoft.com/office/drawing/2014/main" xmlns="" id="{0128AD04-D032-4ED8-B747-79E215221BC3}"/>
              </a:ext>
            </a:extLst>
          </p:cNvPr>
          <p:cNvCxnSpPr/>
          <p:nvPr userDrawn="1"/>
        </p:nvCxnSpPr>
        <p:spPr>
          <a:xfrm>
            <a:off x="1003193" y="3429000"/>
            <a:ext cx="1073505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xmlns="" id="{7CADBD86-8962-4775-A03E-4D2D3F35D72C}"/>
              </a:ext>
            </a:extLst>
          </p:cNvPr>
          <p:cNvSpPr/>
          <p:nvPr userDrawn="1"/>
        </p:nvSpPr>
        <p:spPr>
          <a:xfrm>
            <a:off x="1003193"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3" name="Oval 12">
            <a:extLst>
              <a:ext uri="{FF2B5EF4-FFF2-40B4-BE49-F238E27FC236}">
                <a16:creationId xmlns:a16="http://schemas.microsoft.com/office/drawing/2014/main" xmlns="" id="{325884FD-7D59-4699-84D1-14B6900E99F4}"/>
              </a:ext>
            </a:extLst>
          </p:cNvPr>
          <p:cNvSpPr/>
          <p:nvPr userDrawn="1"/>
        </p:nvSpPr>
        <p:spPr>
          <a:xfrm>
            <a:off x="6048611"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6" name="Oval 15">
            <a:extLst>
              <a:ext uri="{FF2B5EF4-FFF2-40B4-BE49-F238E27FC236}">
                <a16:creationId xmlns:a16="http://schemas.microsoft.com/office/drawing/2014/main" xmlns="" id="{F6A6A55C-2C42-4004-8120-A8A22C86DD6F}"/>
              </a:ext>
            </a:extLst>
          </p:cNvPr>
          <p:cNvSpPr/>
          <p:nvPr userDrawn="1"/>
        </p:nvSpPr>
        <p:spPr>
          <a:xfrm>
            <a:off x="9412224"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7" name="Oval 16">
            <a:extLst>
              <a:ext uri="{FF2B5EF4-FFF2-40B4-BE49-F238E27FC236}">
                <a16:creationId xmlns:a16="http://schemas.microsoft.com/office/drawing/2014/main" xmlns="" id="{213A8FD8-4E6D-4DB1-8DA5-82151D87BDFF}"/>
              </a:ext>
            </a:extLst>
          </p:cNvPr>
          <p:cNvSpPr/>
          <p:nvPr userDrawn="1"/>
        </p:nvSpPr>
        <p:spPr>
          <a:xfrm>
            <a:off x="2684999"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9" name="Oval 18">
            <a:extLst>
              <a:ext uri="{FF2B5EF4-FFF2-40B4-BE49-F238E27FC236}">
                <a16:creationId xmlns:a16="http://schemas.microsoft.com/office/drawing/2014/main" xmlns="" id="{71E5BFBE-FB31-40FB-971E-8340FDBDE99A}"/>
              </a:ext>
            </a:extLst>
          </p:cNvPr>
          <p:cNvSpPr/>
          <p:nvPr userDrawn="1"/>
        </p:nvSpPr>
        <p:spPr>
          <a:xfrm>
            <a:off x="4366805"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20" name="Oval 19">
            <a:extLst>
              <a:ext uri="{FF2B5EF4-FFF2-40B4-BE49-F238E27FC236}">
                <a16:creationId xmlns:a16="http://schemas.microsoft.com/office/drawing/2014/main" xmlns="" id="{99956DA3-E64C-494F-8908-AC1D9418DC10}"/>
              </a:ext>
            </a:extLst>
          </p:cNvPr>
          <p:cNvSpPr/>
          <p:nvPr userDrawn="1"/>
        </p:nvSpPr>
        <p:spPr>
          <a:xfrm>
            <a:off x="7730417" y="3346704"/>
            <a:ext cx="164592" cy="164592"/>
          </a:xfrm>
          <a:prstGeom prst="ellipse">
            <a:avLst/>
          </a:prstGeom>
          <a:solidFill>
            <a:schemeClr val="bg2"/>
          </a:solidFill>
          <a:ln w="12700" cap="flat">
            <a:noFill/>
            <a:prstDash val="solid"/>
            <a:miter/>
          </a:ln>
        </p:spPr>
        <p:txBody>
          <a:bodyPr rtlCol="0" anchor="ctr"/>
          <a:lstStyle/>
          <a:p>
            <a:pPr algn="l"/>
            <a:endParaRPr lang="en-US" noProof="0" dirty="0"/>
          </a:p>
        </p:txBody>
      </p:sp>
      <p:sp>
        <p:nvSpPr>
          <p:cNvPr id="14" name="Text Placeholder 13">
            <a:extLst>
              <a:ext uri="{FF2B5EF4-FFF2-40B4-BE49-F238E27FC236}">
                <a16:creationId xmlns:a16="http://schemas.microsoft.com/office/drawing/2014/main" xmlns="" id="{F925B8D3-7699-4838-BB92-099F0752EF4D}"/>
              </a:ext>
            </a:extLst>
          </p:cNvPr>
          <p:cNvSpPr>
            <a:spLocks noGrp="1"/>
          </p:cNvSpPr>
          <p:nvPr>
            <p:ph type="body" sz="quarter" idx="14" hasCustomPrompt="1"/>
          </p:nvPr>
        </p:nvSpPr>
        <p:spPr>
          <a:xfrm>
            <a:off x="1006251" y="2809757"/>
            <a:ext cx="1171388" cy="484441"/>
          </a:xfrm>
        </p:spPr>
        <p:txBody>
          <a:bodyPr>
            <a:noAutofit/>
          </a:bodyPr>
          <a:lstStyle>
            <a:lvl1pPr marL="0" indent="0">
              <a:buNone/>
              <a:defRPr sz="3500">
                <a:latin typeface="+mj-lt"/>
              </a:defRPr>
            </a:lvl1pPr>
          </a:lstStyle>
          <a:p>
            <a:pPr lvl="0"/>
            <a:r>
              <a:rPr lang="en-US" noProof="0"/>
              <a:t>Year</a:t>
            </a:r>
          </a:p>
        </p:txBody>
      </p:sp>
      <p:sp>
        <p:nvSpPr>
          <p:cNvPr id="21" name="Text Placeholder 13">
            <a:extLst>
              <a:ext uri="{FF2B5EF4-FFF2-40B4-BE49-F238E27FC236}">
                <a16:creationId xmlns:a16="http://schemas.microsoft.com/office/drawing/2014/main" xmlns="" id="{F0ED1E4A-D0B2-44B6-AE21-6DC45B20C67E}"/>
              </a:ext>
            </a:extLst>
          </p:cNvPr>
          <p:cNvSpPr>
            <a:spLocks noGrp="1"/>
          </p:cNvSpPr>
          <p:nvPr>
            <p:ph type="body" sz="quarter" idx="15" hasCustomPrompt="1"/>
          </p:nvPr>
        </p:nvSpPr>
        <p:spPr>
          <a:xfrm>
            <a:off x="956944"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3" name="Text Placeholder 13">
            <a:extLst>
              <a:ext uri="{FF2B5EF4-FFF2-40B4-BE49-F238E27FC236}">
                <a16:creationId xmlns:a16="http://schemas.microsoft.com/office/drawing/2014/main" xmlns="" id="{4648B297-D9C8-4F98-BBDB-5A2891F9499E}"/>
              </a:ext>
            </a:extLst>
          </p:cNvPr>
          <p:cNvSpPr>
            <a:spLocks noGrp="1"/>
          </p:cNvSpPr>
          <p:nvPr>
            <p:ph type="body" sz="quarter" idx="16" hasCustomPrompt="1"/>
          </p:nvPr>
        </p:nvSpPr>
        <p:spPr>
          <a:xfrm>
            <a:off x="2688286" y="2809757"/>
            <a:ext cx="1171388" cy="484441"/>
          </a:xfrm>
        </p:spPr>
        <p:txBody>
          <a:bodyPr>
            <a:noAutofit/>
          </a:bodyPr>
          <a:lstStyle>
            <a:lvl1pPr marL="0" indent="0">
              <a:buNone/>
              <a:defRPr sz="3500">
                <a:latin typeface="+mj-lt"/>
              </a:defRPr>
            </a:lvl1pPr>
          </a:lstStyle>
          <a:p>
            <a:pPr lvl="0"/>
            <a:r>
              <a:rPr lang="en-US" noProof="0"/>
              <a:t>Year</a:t>
            </a:r>
          </a:p>
        </p:txBody>
      </p:sp>
      <p:sp>
        <p:nvSpPr>
          <p:cNvPr id="24" name="Text Placeholder 13">
            <a:extLst>
              <a:ext uri="{FF2B5EF4-FFF2-40B4-BE49-F238E27FC236}">
                <a16:creationId xmlns:a16="http://schemas.microsoft.com/office/drawing/2014/main" xmlns="" id="{C5B52EBA-EDDF-4C7B-A681-393B771D3437}"/>
              </a:ext>
            </a:extLst>
          </p:cNvPr>
          <p:cNvSpPr>
            <a:spLocks noGrp="1"/>
          </p:cNvSpPr>
          <p:nvPr>
            <p:ph type="body" sz="quarter" idx="17" hasCustomPrompt="1"/>
          </p:nvPr>
        </p:nvSpPr>
        <p:spPr>
          <a:xfrm>
            <a:off x="2638979"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5" name="Text Placeholder 13">
            <a:extLst>
              <a:ext uri="{FF2B5EF4-FFF2-40B4-BE49-F238E27FC236}">
                <a16:creationId xmlns:a16="http://schemas.microsoft.com/office/drawing/2014/main" xmlns="" id="{97BC10B9-E990-4199-8B1A-8B69D6F40D81}"/>
              </a:ext>
            </a:extLst>
          </p:cNvPr>
          <p:cNvSpPr>
            <a:spLocks noGrp="1"/>
          </p:cNvSpPr>
          <p:nvPr>
            <p:ph type="body" sz="quarter" idx="18" hasCustomPrompt="1"/>
          </p:nvPr>
        </p:nvSpPr>
        <p:spPr>
          <a:xfrm>
            <a:off x="4370321" y="2809757"/>
            <a:ext cx="1171388" cy="484441"/>
          </a:xfrm>
        </p:spPr>
        <p:txBody>
          <a:bodyPr>
            <a:noAutofit/>
          </a:bodyPr>
          <a:lstStyle>
            <a:lvl1pPr marL="0" indent="0">
              <a:buNone/>
              <a:defRPr sz="3500">
                <a:latin typeface="+mj-lt"/>
              </a:defRPr>
            </a:lvl1pPr>
          </a:lstStyle>
          <a:p>
            <a:pPr lvl="0"/>
            <a:r>
              <a:rPr lang="en-US" noProof="0"/>
              <a:t>Year</a:t>
            </a:r>
          </a:p>
        </p:txBody>
      </p:sp>
      <p:sp>
        <p:nvSpPr>
          <p:cNvPr id="26" name="Text Placeholder 13">
            <a:extLst>
              <a:ext uri="{FF2B5EF4-FFF2-40B4-BE49-F238E27FC236}">
                <a16:creationId xmlns:a16="http://schemas.microsoft.com/office/drawing/2014/main" xmlns="" id="{5876A64D-FA56-4565-8EBF-B9D51A8B20DC}"/>
              </a:ext>
            </a:extLst>
          </p:cNvPr>
          <p:cNvSpPr>
            <a:spLocks noGrp="1"/>
          </p:cNvSpPr>
          <p:nvPr>
            <p:ph type="body" sz="quarter" idx="19" hasCustomPrompt="1"/>
          </p:nvPr>
        </p:nvSpPr>
        <p:spPr>
          <a:xfrm>
            <a:off x="4321014"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7" name="Text Placeholder 13">
            <a:extLst>
              <a:ext uri="{FF2B5EF4-FFF2-40B4-BE49-F238E27FC236}">
                <a16:creationId xmlns:a16="http://schemas.microsoft.com/office/drawing/2014/main" xmlns="" id="{CA843817-8244-446A-9618-257B5329B463}"/>
              </a:ext>
            </a:extLst>
          </p:cNvPr>
          <p:cNvSpPr>
            <a:spLocks noGrp="1"/>
          </p:cNvSpPr>
          <p:nvPr>
            <p:ph type="body" sz="quarter" idx="20" hasCustomPrompt="1"/>
          </p:nvPr>
        </p:nvSpPr>
        <p:spPr>
          <a:xfrm>
            <a:off x="6052356" y="2809757"/>
            <a:ext cx="1171388" cy="484441"/>
          </a:xfrm>
        </p:spPr>
        <p:txBody>
          <a:bodyPr>
            <a:noAutofit/>
          </a:bodyPr>
          <a:lstStyle>
            <a:lvl1pPr marL="0" indent="0">
              <a:buNone/>
              <a:defRPr sz="3500">
                <a:latin typeface="+mj-lt"/>
              </a:defRPr>
            </a:lvl1pPr>
          </a:lstStyle>
          <a:p>
            <a:pPr lvl="0"/>
            <a:r>
              <a:rPr lang="en-US" noProof="0"/>
              <a:t>Year</a:t>
            </a:r>
          </a:p>
        </p:txBody>
      </p:sp>
      <p:sp>
        <p:nvSpPr>
          <p:cNvPr id="28" name="Text Placeholder 13">
            <a:extLst>
              <a:ext uri="{FF2B5EF4-FFF2-40B4-BE49-F238E27FC236}">
                <a16:creationId xmlns:a16="http://schemas.microsoft.com/office/drawing/2014/main" xmlns="" id="{86A6FE38-5036-4D35-93E4-07C5DEC4010D}"/>
              </a:ext>
            </a:extLst>
          </p:cNvPr>
          <p:cNvSpPr>
            <a:spLocks noGrp="1"/>
          </p:cNvSpPr>
          <p:nvPr>
            <p:ph type="body" sz="quarter" idx="21" hasCustomPrompt="1"/>
          </p:nvPr>
        </p:nvSpPr>
        <p:spPr>
          <a:xfrm>
            <a:off x="6003049"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29" name="Text Placeholder 13">
            <a:extLst>
              <a:ext uri="{FF2B5EF4-FFF2-40B4-BE49-F238E27FC236}">
                <a16:creationId xmlns:a16="http://schemas.microsoft.com/office/drawing/2014/main" xmlns="" id="{1966E981-C557-4255-9DCC-162A429B5EE2}"/>
              </a:ext>
            </a:extLst>
          </p:cNvPr>
          <p:cNvSpPr>
            <a:spLocks noGrp="1"/>
          </p:cNvSpPr>
          <p:nvPr>
            <p:ph type="body" sz="quarter" idx="22" hasCustomPrompt="1"/>
          </p:nvPr>
        </p:nvSpPr>
        <p:spPr>
          <a:xfrm>
            <a:off x="7734391" y="2809757"/>
            <a:ext cx="1171388" cy="484441"/>
          </a:xfrm>
        </p:spPr>
        <p:txBody>
          <a:bodyPr>
            <a:noAutofit/>
          </a:bodyPr>
          <a:lstStyle>
            <a:lvl1pPr marL="0" indent="0">
              <a:buNone/>
              <a:defRPr sz="3500">
                <a:latin typeface="+mj-lt"/>
              </a:defRPr>
            </a:lvl1pPr>
          </a:lstStyle>
          <a:p>
            <a:pPr lvl="0"/>
            <a:r>
              <a:rPr lang="en-US" noProof="0"/>
              <a:t>Year</a:t>
            </a:r>
          </a:p>
        </p:txBody>
      </p:sp>
      <p:sp>
        <p:nvSpPr>
          <p:cNvPr id="30" name="Text Placeholder 13">
            <a:extLst>
              <a:ext uri="{FF2B5EF4-FFF2-40B4-BE49-F238E27FC236}">
                <a16:creationId xmlns:a16="http://schemas.microsoft.com/office/drawing/2014/main" xmlns="" id="{C386D796-CB69-4D7D-9C52-C41187CC88DB}"/>
              </a:ext>
            </a:extLst>
          </p:cNvPr>
          <p:cNvSpPr>
            <a:spLocks noGrp="1"/>
          </p:cNvSpPr>
          <p:nvPr>
            <p:ph type="body" sz="quarter" idx="23" hasCustomPrompt="1"/>
          </p:nvPr>
        </p:nvSpPr>
        <p:spPr>
          <a:xfrm>
            <a:off x="7685084"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
        <p:nvSpPr>
          <p:cNvPr id="31" name="Text Placeholder 13">
            <a:extLst>
              <a:ext uri="{FF2B5EF4-FFF2-40B4-BE49-F238E27FC236}">
                <a16:creationId xmlns:a16="http://schemas.microsoft.com/office/drawing/2014/main" xmlns="" id="{24441BBA-89B7-4AE6-91F6-04DB373B54F3}"/>
              </a:ext>
            </a:extLst>
          </p:cNvPr>
          <p:cNvSpPr>
            <a:spLocks noGrp="1"/>
          </p:cNvSpPr>
          <p:nvPr>
            <p:ph type="body" sz="quarter" idx="24" hasCustomPrompt="1"/>
          </p:nvPr>
        </p:nvSpPr>
        <p:spPr>
          <a:xfrm>
            <a:off x="9416424" y="2809757"/>
            <a:ext cx="1171388" cy="484441"/>
          </a:xfrm>
        </p:spPr>
        <p:txBody>
          <a:bodyPr>
            <a:noAutofit/>
          </a:bodyPr>
          <a:lstStyle>
            <a:lvl1pPr marL="0" indent="0">
              <a:buNone/>
              <a:defRPr sz="3500">
                <a:latin typeface="+mj-lt"/>
              </a:defRPr>
            </a:lvl1pPr>
          </a:lstStyle>
          <a:p>
            <a:pPr lvl="0"/>
            <a:r>
              <a:rPr lang="en-US" noProof="0"/>
              <a:t>Year</a:t>
            </a:r>
          </a:p>
        </p:txBody>
      </p:sp>
      <p:sp>
        <p:nvSpPr>
          <p:cNvPr id="32" name="Text Placeholder 13">
            <a:extLst>
              <a:ext uri="{FF2B5EF4-FFF2-40B4-BE49-F238E27FC236}">
                <a16:creationId xmlns:a16="http://schemas.microsoft.com/office/drawing/2014/main" xmlns="" id="{B117E4C6-D10A-4738-8283-D63AB1B314D2}"/>
              </a:ext>
            </a:extLst>
          </p:cNvPr>
          <p:cNvSpPr>
            <a:spLocks noGrp="1"/>
          </p:cNvSpPr>
          <p:nvPr>
            <p:ph type="body" sz="quarter" idx="25" hasCustomPrompt="1"/>
          </p:nvPr>
        </p:nvSpPr>
        <p:spPr>
          <a:xfrm>
            <a:off x="9367117" y="3579013"/>
            <a:ext cx="1646588" cy="1907381"/>
          </a:xfrm>
        </p:spPr>
        <p:txBody>
          <a:bodyPr>
            <a:noAutofit/>
          </a:bodyPr>
          <a:lstStyle>
            <a:lvl1pPr marL="0" indent="0">
              <a:buNone/>
              <a:defRPr lang="ru-RU" sz="1600" kern="1200" dirty="0">
                <a:solidFill>
                  <a:schemeClr val="tx1">
                    <a:lumMod val="75000"/>
                    <a:lumOff val="25000"/>
                  </a:schemeClr>
                </a:solidFill>
                <a:latin typeface="+mn-lt"/>
                <a:ea typeface="+mn-ea"/>
                <a:cs typeface="+mn-cs"/>
              </a:defRPr>
            </a:lvl1pPr>
          </a:lstStyle>
          <a:p>
            <a:pPr lvl="0"/>
            <a:r>
              <a:rPr lang="en-US" noProof="0"/>
              <a:t>Edit Master text styles</a:t>
            </a:r>
          </a:p>
        </p:txBody>
      </p:sp>
    </p:spTree>
    <p:extLst>
      <p:ext uri="{BB962C8B-B14F-4D97-AF65-F5344CB8AC3E}">
        <p14:creationId xmlns:p14="http://schemas.microsoft.com/office/powerpoint/2010/main" val="1679942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s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DAC5403-E1D0-4032-A9FE-410B2982643C}"/>
              </a:ext>
            </a:extLst>
          </p:cNvPr>
          <p:cNvSpPr/>
          <p:nvPr userDrawn="1"/>
        </p:nvSpPr>
        <p:spPr>
          <a:xfrm>
            <a:off x="0" y="0"/>
            <a:ext cx="12192000" cy="6858000"/>
          </a:xfrm>
          <a:prstGeom prst="rect">
            <a:avLst/>
          </a:prstGeom>
          <a:blipFill>
            <a:blip r:embed="rId2"/>
            <a:srcRect/>
            <a:stretch>
              <a:fillRect t="-6775" b="-5725"/>
            </a:stretch>
          </a:blipFill>
          <a:ln w="12700" cap="flat">
            <a:noFill/>
            <a:prstDash val="solid"/>
            <a:miter/>
          </a:ln>
        </p:spPr>
        <p:txBody>
          <a:bodyPr rtlCol="0" anchor="ctr"/>
          <a:lstStyle/>
          <a:p>
            <a:pPr algn="l"/>
            <a:endParaRPr lang="en-US" noProof="0" dirty="0"/>
          </a:p>
        </p:txBody>
      </p:sp>
      <p:sp>
        <p:nvSpPr>
          <p:cNvPr id="17" name="Rectangle 16">
            <a:extLst>
              <a:ext uri="{FF2B5EF4-FFF2-40B4-BE49-F238E27FC236}">
                <a16:creationId xmlns:a16="http://schemas.microsoft.com/office/drawing/2014/main" xmlns="" id="{08C75CBB-4E7D-408E-AF76-442117F41B42}"/>
              </a:ext>
            </a:extLst>
          </p:cNvPr>
          <p:cNvSpPr/>
          <p:nvPr userDrawn="1"/>
        </p:nvSpPr>
        <p:spPr>
          <a:xfrm>
            <a:off x="0" y="0"/>
            <a:ext cx="12192000" cy="6858000"/>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21" name="Text Placeholder 26">
            <a:extLst>
              <a:ext uri="{FF2B5EF4-FFF2-40B4-BE49-F238E27FC236}">
                <a16:creationId xmlns:a16="http://schemas.microsoft.com/office/drawing/2014/main" xmlns="" id="{E013E669-E15F-4096-81CC-6637C4A9F9E7}"/>
              </a:ext>
            </a:extLst>
          </p:cNvPr>
          <p:cNvSpPr>
            <a:spLocks noGrp="1"/>
          </p:cNvSpPr>
          <p:nvPr>
            <p:ph type="body" sz="quarter" idx="21" hasCustomPrompt="1"/>
          </p:nvPr>
        </p:nvSpPr>
        <p:spPr>
          <a:xfrm>
            <a:off x="3912235" y="4447556"/>
            <a:ext cx="4367531"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678-555-0128</a:t>
            </a:r>
          </a:p>
        </p:txBody>
      </p:sp>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1037021" y="1663690"/>
            <a:ext cx="10117959" cy="1517356"/>
          </a:xfrm>
        </p:spPr>
        <p:txBody>
          <a:bodyPr>
            <a:noAutofit/>
          </a:bodyPr>
          <a:lstStyle>
            <a:lvl1pPr algn="ctr">
              <a:defRPr sz="10000" b="0">
                <a:solidFill>
                  <a:schemeClr val="bg1"/>
                </a:solidFill>
              </a:defRPr>
            </a:lvl1pPr>
          </a:lstStyle>
          <a:p>
            <a:r>
              <a:rPr lang="en-US" noProof="0"/>
              <a:t>Thank You!</a:t>
            </a:r>
          </a:p>
        </p:txBody>
      </p:sp>
      <p:sp>
        <p:nvSpPr>
          <p:cNvPr id="23" name="Text Placeholder 26">
            <a:extLst>
              <a:ext uri="{FF2B5EF4-FFF2-40B4-BE49-F238E27FC236}">
                <a16:creationId xmlns:a16="http://schemas.microsoft.com/office/drawing/2014/main" xmlns="" id="{5BB088E3-63C1-423F-A939-150B8E1F87A7}"/>
              </a:ext>
            </a:extLst>
          </p:cNvPr>
          <p:cNvSpPr>
            <a:spLocks noGrp="1"/>
          </p:cNvSpPr>
          <p:nvPr>
            <p:ph type="body" sz="quarter" idx="20" hasCustomPrompt="1"/>
          </p:nvPr>
        </p:nvSpPr>
        <p:spPr>
          <a:xfrm>
            <a:off x="3912235" y="4152286"/>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Phone</a:t>
            </a:r>
          </a:p>
        </p:txBody>
      </p:sp>
      <p:sp>
        <p:nvSpPr>
          <p:cNvPr id="36" name="Text Placeholder 14">
            <a:extLst>
              <a:ext uri="{FF2B5EF4-FFF2-40B4-BE49-F238E27FC236}">
                <a16:creationId xmlns:a16="http://schemas.microsoft.com/office/drawing/2014/main" xmlns="" id="{2A3D73F7-77EC-4576-B541-20C032F462DC}"/>
              </a:ext>
            </a:extLst>
          </p:cNvPr>
          <p:cNvSpPr>
            <a:spLocks noGrp="1"/>
          </p:cNvSpPr>
          <p:nvPr userDrawn="1">
            <p:ph type="body" sz="quarter" idx="13" hasCustomPrompt="1"/>
          </p:nvPr>
        </p:nvSpPr>
        <p:spPr>
          <a:xfrm>
            <a:off x="1050857" y="3264670"/>
            <a:ext cx="10090287" cy="606659"/>
          </a:xfrm>
        </p:spPr>
        <p:txBody>
          <a:bodyPr>
            <a:noAutofit/>
          </a:bodyPr>
          <a:lstStyle>
            <a:lvl1pPr marL="0" indent="0" algn="ctr">
              <a:buNone/>
              <a:defRPr sz="3000" b="0" i="0">
                <a:solidFill>
                  <a:schemeClr val="bg2"/>
                </a:solidFill>
              </a:defRPr>
            </a:lvl1pPr>
          </a:lstStyle>
          <a:p>
            <a:pPr lvl="0"/>
            <a:r>
              <a:rPr lang="en-US" noProof="0"/>
              <a:t>ALEXANDER MARTENSSON</a:t>
            </a:r>
          </a:p>
        </p:txBody>
      </p:sp>
      <p:sp>
        <p:nvSpPr>
          <p:cNvPr id="15" name="Rectangle 14">
            <a:extLst>
              <a:ext uri="{FF2B5EF4-FFF2-40B4-BE49-F238E27FC236}">
                <a16:creationId xmlns:a16="http://schemas.microsoft.com/office/drawing/2014/main" xmlns=""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a16="http://schemas.microsoft.com/office/drawing/2014/main" xmlns=""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cxnSp>
        <p:nvCxnSpPr>
          <p:cNvPr id="6" name="Straight Connector 5">
            <a:extLst>
              <a:ext uri="{FF2B5EF4-FFF2-40B4-BE49-F238E27FC236}">
                <a16:creationId xmlns:a16="http://schemas.microsoft.com/office/drawing/2014/main" xmlns="" id="{2B62C84D-B809-41CE-8FCD-935E2343985F}"/>
              </a:ext>
            </a:extLst>
          </p:cNvPr>
          <p:cNvCxnSpPr/>
          <p:nvPr userDrawn="1"/>
        </p:nvCxnSpPr>
        <p:spPr>
          <a:xfrm>
            <a:off x="5711952" y="5004104"/>
            <a:ext cx="76809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xmlns="" id="{B0670BD7-5166-40F4-A6FC-B5B1D91577B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3608400" y="2987075"/>
            <a:ext cx="4975200" cy="114227"/>
          </a:xfrm>
          <a:prstGeom prst="rect">
            <a:avLst/>
          </a:prstGeom>
        </p:spPr>
      </p:pic>
      <p:sp>
        <p:nvSpPr>
          <p:cNvPr id="12" name="Text Placeholder 26">
            <a:extLst>
              <a:ext uri="{FF2B5EF4-FFF2-40B4-BE49-F238E27FC236}">
                <a16:creationId xmlns:a16="http://schemas.microsoft.com/office/drawing/2014/main" xmlns="" id="{21AF3F24-9D59-456A-9130-8C4049C34FAB}"/>
              </a:ext>
            </a:extLst>
          </p:cNvPr>
          <p:cNvSpPr>
            <a:spLocks noGrp="1"/>
          </p:cNvSpPr>
          <p:nvPr>
            <p:ph type="body" sz="quarter" idx="22" hasCustomPrompt="1"/>
          </p:nvPr>
        </p:nvSpPr>
        <p:spPr>
          <a:xfrm>
            <a:off x="2895600" y="5423227"/>
            <a:ext cx="6400800"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MARTENSSON@EXAMPLE.COM</a:t>
            </a:r>
          </a:p>
        </p:txBody>
      </p:sp>
      <p:sp>
        <p:nvSpPr>
          <p:cNvPr id="14" name="Text Placeholder 26">
            <a:extLst>
              <a:ext uri="{FF2B5EF4-FFF2-40B4-BE49-F238E27FC236}">
                <a16:creationId xmlns:a16="http://schemas.microsoft.com/office/drawing/2014/main" xmlns="" id="{716B9C4F-E33C-4EA7-A4F7-A2137CFCF2FD}"/>
              </a:ext>
            </a:extLst>
          </p:cNvPr>
          <p:cNvSpPr>
            <a:spLocks noGrp="1"/>
          </p:cNvSpPr>
          <p:nvPr>
            <p:ph type="body" sz="quarter" idx="23" hasCustomPrompt="1"/>
          </p:nvPr>
        </p:nvSpPr>
        <p:spPr>
          <a:xfrm>
            <a:off x="3912235" y="5121518"/>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Email</a:t>
            </a:r>
          </a:p>
        </p:txBody>
      </p:sp>
    </p:spTree>
    <p:extLst>
      <p:ext uri="{BB962C8B-B14F-4D97-AF65-F5344CB8AC3E}">
        <p14:creationId xmlns:p14="http://schemas.microsoft.com/office/powerpoint/2010/main" val="2091879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hanks Layout">
    <p:spTree>
      <p:nvGrpSpPr>
        <p:cNvPr id="1" name=""/>
        <p:cNvGrpSpPr/>
        <p:nvPr/>
      </p:nvGrpSpPr>
      <p:grpSpPr>
        <a:xfrm>
          <a:off x="0" y="0"/>
          <a:ext cx="0" cy="0"/>
          <a:chOff x="0" y="0"/>
          <a:chExt cx="0" cy="0"/>
        </a:xfrm>
      </p:grpSpPr>
      <p:sp>
        <p:nvSpPr>
          <p:cNvPr id="18" name="Picture Placeholder 6">
            <a:extLst>
              <a:ext uri="{FF2B5EF4-FFF2-40B4-BE49-F238E27FC236}">
                <a16:creationId xmlns:a16="http://schemas.microsoft.com/office/drawing/2014/main" xmlns="" id="{EDD611DF-9DFE-B043-8BAE-EE27852FDACD}"/>
              </a:ext>
            </a:extLst>
          </p:cNvPr>
          <p:cNvSpPr>
            <a:spLocks noGrp="1"/>
          </p:cNvSpPr>
          <p:nvPr>
            <p:ph type="pic" sz="quarter" idx="18"/>
          </p:nvPr>
        </p:nvSpPr>
        <p:spPr>
          <a:xfrm>
            <a:off x="0" y="0"/>
            <a:ext cx="12192000" cy="6858000"/>
          </a:xfrm>
        </p:spPr>
        <p:txBody>
          <a:bodyPr anchor="ctr" anchorCtr="0">
            <a:normAutofit/>
          </a:bodyPr>
          <a:lstStyle>
            <a:lvl1pPr marL="0" indent="0" algn="ctr">
              <a:buFont typeface="Arial" panose="020B0604020202020204" pitchFamily="34" charset="0"/>
              <a:buNone/>
              <a:defRPr sz="1400"/>
            </a:lvl1pPr>
          </a:lstStyle>
          <a:p>
            <a:r>
              <a:rPr lang="en-US" noProof="0" smtClean="0"/>
              <a:t>Click icon to add picture</a:t>
            </a:r>
            <a:endParaRPr lang="en-US" noProof="0" dirty="0"/>
          </a:p>
        </p:txBody>
      </p:sp>
      <p:sp>
        <p:nvSpPr>
          <p:cNvPr id="21" name="Text Placeholder 26">
            <a:extLst>
              <a:ext uri="{FF2B5EF4-FFF2-40B4-BE49-F238E27FC236}">
                <a16:creationId xmlns:a16="http://schemas.microsoft.com/office/drawing/2014/main" xmlns="" id="{E013E669-E15F-4096-81CC-6637C4A9F9E7}"/>
              </a:ext>
            </a:extLst>
          </p:cNvPr>
          <p:cNvSpPr>
            <a:spLocks noGrp="1"/>
          </p:cNvSpPr>
          <p:nvPr>
            <p:ph type="body" sz="quarter" idx="21" hasCustomPrompt="1"/>
          </p:nvPr>
        </p:nvSpPr>
        <p:spPr>
          <a:xfrm>
            <a:off x="3912235" y="4447556"/>
            <a:ext cx="4367531"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678-555-0128</a:t>
            </a:r>
          </a:p>
        </p:txBody>
      </p:sp>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1037021" y="1663690"/>
            <a:ext cx="10117959" cy="1517356"/>
          </a:xfrm>
        </p:spPr>
        <p:txBody>
          <a:bodyPr>
            <a:noAutofit/>
          </a:bodyPr>
          <a:lstStyle>
            <a:lvl1pPr algn="ctr">
              <a:defRPr sz="10000" b="0">
                <a:solidFill>
                  <a:schemeClr val="bg1"/>
                </a:solidFill>
              </a:defRPr>
            </a:lvl1pPr>
          </a:lstStyle>
          <a:p>
            <a:r>
              <a:rPr lang="en-US" noProof="0"/>
              <a:t>Thank You!</a:t>
            </a:r>
          </a:p>
        </p:txBody>
      </p:sp>
      <p:sp>
        <p:nvSpPr>
          <p:cNvPr id="23" name="Text Placeholder 26">
            <a:extLst>
              <a:ext uri="{FF2B5EF4-FFF2-40B4-BE49-F238E27FC236}">
                <a16:creationId xmlns:a16="http://schemas.microsoft.com/office/drawing/2014/main" xmlns="" id="{5BB088E3-63C1-423F-A939-150B8E1F87A7}"/>
              </a:ext>
            </a:extLst>
          </p:cNvPr>
          <p:cNvSpPr>
            <a:spLocks noGrp="1"/>
          </p:cNvSpPr>
          <p:nvPr>
            <p:ph type="body" sz="quarter" idx="20" hasCustomPrompt="1"/>
          </p:nvPr>
        </p:nvSpPr>
        <p:spPr>
          <a:xfrm>
            <a:off x="3912235" y="4152286"/>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Phone</a:t>
            </a:r>
          </a:p>
        </p:txBody>
      </p:sp>
      <p:sp>
        <p:nvSpPr>
          <p:cNvPr id="36" name="Text Placeholder 14">
            <a:extLst>
              <a:ext uri="{FF2B5EF4-FFF2-40B4-BE49-F238E27FC236}">
                <a16:creationId xmlns:a16="http://schemas.microsoft.com/office/drawing/2014/main" xmlns="" id="{2A3D73F7-77EC-4576-B541-20C032F462DC}"/>
              </a:ext>
            </a:extLst>
          </p:cNvPr>
          <p:cNvSpPr>
            <a:spLocks noGrp="1"/>
          </p:cNvSpPr>
          <p:nvPr userDrawn="1">
            <p:ph type="body" sz="quarter" idx="13" hasCustomPrompt="1"/>
          </p:nvPr>
        </p:nvSpPr>
        <p:spPr>
          <a:xfrm>
            <a:off x="1050857" y="3264670"/>
            <a:ext cx="10090287" cy="606659"/>
          </a:xfrm>
        </p:spPr>
        <p:txBody>
          <a:bodyPr>
            <a:noAutofit/>
          </a:bodyPr>
          <a:lstStyle>
            <a:lvl1pPr marL="0" indent="0" algn="ctr">
              <a:buNone/>
              <a:defRPr sz="3000" b="0" i="0">
                <a:solidFill>
                  <a:schemeClr val="bg2"/>
                </a:solidFill>
              </a:defRPr>
            </a:lvl1pPr>
          </a:lstStyle>
          <a:p>
            <a:pPr lvl="0"/>
            <a:r>
              <a:rPr lang="en-US" noProof="0"/>
              <a:t>ALEXANDER MARTENSSON</a:t>
            </a:r>
          </a:p>
        </p:txBody>
      </p:sp>
      <p:sp>
        <p:nvSpPr>
          <p:cNvPr id="15" name="Rectangle 14">
            <a:extLst>
              <a:ext uri="{FF2B5EF4-FFF2-40B4-BE49-F238E27FC236}">
                <a16:creationId xmlns:a16="http://schemas.microsoft.com/office/drawing/2014/main" xmlns=""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a16="http://schemas.microsoft.com/office/drawing/2014/main" xmlns=""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cxnSp>
        <p:nvCxnSpPr>
          <p:cNvPr id="6" name="Straight Connector 5">
            <a:extLst>
              <a:ext uri="{FF2B5EF4-FFF2-40B4-BE49-F238E27FC236}">
                <a16:creationId xmlns:a16="http://schemas.microsoft.com/office/drawing/2014/main" xmlns="" id="{2B62C84D-B809-41CE-8FCD-935E2343985F}"/>
              </a:ext>
            </a:extLst>
          </p:cNvPr>
          <p:cNvCxnSpPr/>
          <p:nvPr userDrawn="1"/>
        </p:nvCxnSpPr>
        <p:spPr>
          <a:xfrm>
            <a:off x="5711952" y="5004104"/>
            <a:ext cx="768096"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Text Placeholder 26">
            <a:extLst>
              <a:ext uri="{FF2B5EF4-FFF2-40B4-BE49-F238E27FC236}">
                <a16:creationId xmlns:a16="http://schemas.microsoft.com/office/drawing/2014/main" xmlns="" id="{21AF3F24-9D59-456A-9130-8C4049C34FAB}"/>
              </a:ext>
            </a:extLst>
          </p:cNvPr>
          <p:cNvSpPr>
            <a:spLocks noGrp="1"/>
          </p:cNvSpPr>
          <p:nvPr>
            <p:ph type="body" sz="quarter" idx="22" hasCustomPrompt="1"/>
          </p:nvPr>
        </p:nvSpPr>
        <p:spPr>
          <a:xfrm>
            <a:off x="3135722" y="5423227"/>
            <a:ext cx="5920556" cy="474519"/>
          </a:xfrm>
        </p:spPr>
        <p:txBody>
          <a:bodyPr>
            <a:noAutofit/>
          </a:bodyPr>
          <a:lstStyle>
            <a:lvl1pPr marL="0" indent="0" algn="ctr">
              <a:buNone/>
              <a:defRPr sz="3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MARTENSSON@GMAIL.COM</a:t>
            </a:r>
          </a:p>
        </p:txBody>
      </p:sp>
      <p:sp>
        <p:nvSpPr>
          <p:cNvPr id="14" name="Text Placeholder 26">
            <a:extLst>
              <a:ext uri="{FF2B5EF4-FFF2-40B4-BE49-F238E27FC236}">
                <a16:creationId xmlns:a16="http://schemas.microsoft.com/office/drawing/2014/main" xmlns="" id="{716B9C4F-E33C-4EA7-A4F7-A2137CFCF2FD}"/>
              </a:ext>
            </a:extLst>
          </p:cNvPr>
          <p:cNvSpPr>
            <a:spLocks noGrp="1"/>
          </p:cNvSpPr>
          <p:nvPr>
            <p:ph type="body" sz="quarter" idx="23" hasCustomPrompt="1"/>
          </p:nvPr>
        </p:nvSpPr>
        <p:spPr>
          <a:xfrm>
            <a:off x="3912235" y="5121518"/>
            <a:ext cx="4367531" cy="288000"/>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Email</a:t>
            </a:r>
          </a:p>
        </p:txBody>
      </p:sp>
    </p:spTree>
    <p:extLst>
      <p:ext uri="{BB962C8B-B14F-4D97-AF65-F5344CB8AC3E}">
        <p14:creationId xmlns:p14="http://schemas.microsoft.com/office/powerpoint/2010/main" val="405328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DAC5403-E1D0-4032-A9FE-410B2982643C}"/>
              </a:ext>
            </a:extLst>
          </p:cNvPr>
          <p:cNvSpPr/>
          <p:nvPr userDrawn="1"/>
        </p:nvSpPr>
        <p:spPr>
          <a:xfrm>
            <a:off x="0" y="0"/>
            <a:ext cx="12192000" cy="6858000"/>
          </a:xfrm>
          <a:prstGeom prst="rect">
            <a:avLst/>
          </a:prstGeom>
          <a:blipFill>
            <a:blip r:embed="rId2"/>
            <a:srcRect/>
            <a:stretch>
              <a:fillRect/>
            </a:stretch>
          </a:blipFill>
          <a:ln w="12700" cap="flat">
            <a:noFill/>
            <a:prstDash val="solid"/>
            <a:miter/>
          </a:ln>
        </p:spPr>
        <p:txBody>
          <a:bodyPr rtlCol="0" anchor="ctr"/>
          <a:lstStyle/>
          <a:p>
            <a:pPr algn="l"/>
            <a:endParaRPr lang="en-US" noProof="0" dirty="0"/>
          </a:p>
        </p:txBody>
      </p:sp>
      <p:sp>
        <p:nvSpPr>
          <p:cNvPr id="11" name="Rectangle 10">
            <a:extLst>
              <a:ext uri="{FF2B5EF4-FFF2-40B4-BE49-F238E27FC236}">
                <a16:creationId xmlns:a16="http://schemas.microsoft.com/office/drawing/2014/main" xmlns="" id="{F3C0C995-565B-4516-BC98-CCDEE529B154}"/>
              </a:ext>
            </a:extLst>
          </p:cNvPr>
          <p:cNvSpPr/>
          <p:nvPr userDrawn="1"/>
        </p:nvSpPr>
        <p:spPr>
          <a:xfrm>
            <a:off x="0" y="0"/>
            <a:ext cx="12192000" cy="6858000"/>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1037021" y="2289328"/>
            <a:ext cx="10117959" cy="1517356"/>
          </a:xfrm>
        </p:spPr>
        <p:txBody>
          <a:bodyPr>
            <a:noAutofit/>
          </a:bodyPr>
          <a:lstStyle>
            <a:lvl1pPr algn="ctr">
              <a:defRPr sz="10000" b="0">
                <a:solidFill>
                  <a:schemeClr val="bg1"/>
                </a:solidFill>
              </a:defRPr>
            </a:lvl1pPr>
          </a:lstStyle>
          <a:p>
            <a:r>
              <a:rPr lang="en-US" noProof="0"/>
              <a:t>Presentation Title    </a:t>
            </a:r>
          </a:p>
        </p:txBody>
      </p:sp>
      <p:sp>
        <p:nvSpPr>
          <p:cNvPr id="15" name="Rectangle 14">
            <a:extLst>
              <a:ext uri="{FF2B5EF4-FFF2-40B4-BE49-F238E27FC236}">
                <a16:creationId xmlns:a16="http://schemas.microsoft.com/office/drawing/2014/main" xmlns="" id="{B1AB1BF5-25AE-4D07-8C5B-8ED82109AAFD}"/>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16" name="Rectangle 15">
            <a:extLst>
              <a:ext uri="{FF2B5EF4-FFF2-40B4-BE49-F238E27FC236}">
                <a16:creationId xmlns:a16="http://schemas.microsoft.com/office/drawing/2014/main" xmlns="" id="{40356ECE-618B-4CAE-B0AA-1F1C86CF382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pic>
        <p:nvPicPr>
          <p:cNvPr id="13" name="Graphic 12">
            <a:extLst>
              <a:ext uri="{FF2B5EF4-FFF2-40B4-BE49-F238E27FC236}">
                <a16:creationId xmlns:a16="http://schemas.microsoft.com/office/drawing/2014/main" xmlns="" id="{B0670BD7-5166-40F4-A6FC-B5B1D91577B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3608400" y="3612713"/>
            <a:ext cx="4975200" cy="114227"/>
          </a:xfrm>
          <a:prstGeom prst="rect">
            <a:avLst/>
          </a:prstGeom>
        </p:spPr>
      </p:pic>
      <p:sp>
        <p:nvSpPr>
          <p:cNvPr id="9" name="Subtitle 2">
            <a:extLst>
              <a:ext uri="{FF2B5EF4-FFF2-40B4-BE49-F238E27FC236}">
                <a16:creationId xmlns:a16="http://schemas.microsoft.com/office/drawing/2014/main" xmlns="" id="{16A87704-FE99-4EBD-97FB-FBB15A227FC8}"/>
              </a:ext>
            </a:extLst>
          </p:cNvPr>
          <p:cNvSpPr>
            <a:spLocks noGrp="1"/>
          </p:cNvSpPr>
          <p:nvPr>
            <p:ph type="subTitle" idx="1" hasCustomPrompt="1"/>
          </p:nvPr>
        </p:nvSpPr>
        <p:spPr>
          <a:xfrm>
            <a:off x="1037021" y="3890308"/>
            <a:ext cx="10117959" cy="606659"/>
          </a:xfrm>
        </p:spPr>
        <p:txBody>
          <a:bodyPr vert="horz" lIns="91440" tIns="45720" rIns="91440" bIns="45720" rtlCol="0">
            <a:noAutofit/>
          </a:bodyPr>
          <a:lstStyle>
            <a:lvl1pPr marL="0" indent="0" algn="ctr">
              <a:buNone/>
              <a:defRPr lang="en-US" sz="3000" b="0" i="0">
                <a:solidFill>
                  <a:schemeClr val="bg2"/>
                </a:solidFill>
              </a:defRPr>
            </a:lvl1pPr>
          </a:lstStyle>
          <a:p>
            <a:pPr marL="228600" lvl="0" indent="-228600" algn="ctr"/>
            <a:r>
              <a:rPr lang="en-US" noProof="0"/>
              <a:t>CLICK TO EDIT MASTER SUBTITLE STYLE</a:t>
            </a:r>
          </a:p>
        </p:txBody>
      </p:sp>
    </p:spTree>
    <p:extLst>
      <p:ext uri="{BB962C8B-B14F-4D97-AF65-F5344CB8AC3E}">
        <p14:creationId xmlns:p14="http://schemas.microsoft.com/office/powerpoint/2010/main" val="163338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xmlns="" id="{4D6B2F7A-6215-4548-B8BA-BFBFA46660CF}"/>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xmlns=""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xmlns=""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noProof="0"/>
              <a:t>Divider Slide</a:t>
            </a:r>
          </a:p>
        </p:txBody>
      </p:sp>
      <p:sp>
        <p:nvSpPr>
          <p:cNvPr id="3" name="Date Placeholder 2">
            <a:extLst>
              <a:ext uri="{FF2B5EF4-FFF2-40B4-BE49-F238E27FC236}">
                <a16:creationId xmlns:a16="http://schemas.microsoft.com/office/drawing/2014/main" xmlns="" id="{B516B06F-92DB-40BB-B026-E443732F67C8}"/>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11FF27C1-06BD-4F55-BB58-DC1D0892188F}"/>
              </a:ext>
            </a:extLst>
          </p:cNvPr>
          <p:cNvSpPr>
            <a:spLocks noGrp="1"/>
          </p:cNvSpPr>
          <p:nvPr>
            <p:ph type="ftr" sz="quarter" idx="11"/>
          </p:nvPr>
        </p:nvSpPr>
        <p:spPr/>
        <p:txBody>
          <a:bodyPr/>
          <a:lstStyle/>
          <a:p>
            <a:r>
              <a:rPr lang="en-US" noProof="0" dirty="0"/>
              <a:t>ADD A FOOTER</a:t>
            </a:r>
          </a:p>
        </p:txBody>
      </p:sp>
      <p:sp>
        <p:nvSpPr>
          <p:cNvPr id="15" name="Graphic 13">
            <a:extLst>
              <a:ext uri="{FF2B5EF4-FFF2-40B4-BE49-F238E27FC236}">
                <a16:creationId xmlns:a16="http://schemas.microsoft.com/office/drawing/2014/main" xmlns="" id="{6B7C1ECA-416B-4ED3-9B96-F05BED98E498}"/>
              </a:ext>
            </a:extLst>
          </p:cNvPr>
          <p:cNvSpPr/>
          <p:nvPr/>
        </p:nvSpPr>
        <p:spPr>
          <a:xfrm>
            <a:off x="4534478" y="1568994"/>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2" name="Rectangle 11">
            <a:extLst>
              <a:ext uri="{FF2B5EF4-FFF2-40B4-BE49-F238E27FC236}">
                <a16:creationId xmlns:a16="http://schemas.microsoft.com/office/drawing/2014/main" xmlns="" id="{9685C8FD-6063-414E-B2AC-D07168DE1813}"/>
              </a:ext>
            </a:extLst>
          </p:cNvPr>
          <p:cNvSpPr/>
          <p:nvPr userDrawn="1"/>
        </p:nvSpPr>
        <p:spPr>
          <a:xfrm>
            <a:off x="0" y="2483224"/>
            <a:ext cx="12192000" cy="3465576"/>
          </a:xfrm>
          <a:prstGeom prst="rect">
            <a:avLst/>
          </a:prstGeom>
          <a:blipFill>
            <a:blip r:embed="rId2"/>
            <a:srcRect/>
            <a:stretch>
              <a:fillRect t="-48945" b="-48945"/>
            </a:stretch>
          </a:blipFill>
          <a:ln w="12700" cap="flat">
            <a:noFill/>
            <a:prstDash val="solid"/>
            <a:miter/>
          </a:ln>
        </p:spPr>
        <p:txBody>
          <a:bodyPr rtlCol="0" anchor="ctr"/>
          <a:lstStyle/>
          <a:p>
            <a:pPr algn="l"/>
            <a:endParaRPr lang="en-US" noProof="0" dirty="0"/>
          </a:p>
        </p:txBody>
      </p:sp>
      <p:sp>
        <p:nvSpPr>
          <p:cNvPr id="13" name="Rectangle 12">
            <a:extLst>
              <a:ext uri="{FF2B5EF4-FFF2-40B4-BE49-F238E27FC236}">
                <a16:creationId xmlns:a16="http://schemas.microsoft.com/office/drawing/2014/main" xmlns="" id="{2BA38A80-B4F3-4560-B2F9-C0652AAB2188}"/>
              </a:ext>
            </a:extLst>
          </p:cNvPr>
          <p:cNvSpPr/>
          <p:nvPr userDrawn="1"/>
        </p:nvSpPr>
        <p:spPr>
          <a:xfrm>
            <a:off x="0" y="2483223"/>
            <a:ext cx="12192000" cy="3465576"/>
          </a:xfrm>
          <a:prstGeom prst="rect">
            <a:avLst/>
          </a:prstGeom>
          <a:solidFill>
            <a:schemeClr val="tx1">
              <a:alpha val="80000"/>
            </a:schemeClr>
          </a:solidFill>
          <a:ln w="12700" cap="flat">
            <a:noFill/>
            <a:prstDash val="solid"/>
            <a:miter/>
          </a:ln>
        </p:spPr>
        <p:txBody>
          <a:bodyPr rtlCol="0" anchor="ctr"/>
          <a:lstStyle/>
          <a:p>
            <a:pPr algn="l"/>
            <a:endParaRPr lang="en-US" noProof="0" dirty="0"/>
          </a:p>
        </p:txBody>
      </p:sp>
      <p:sp>
        <p:nvSpPr>
          <p:cNvPr id="11" name="Text Placeholder 2">
            <a:extLst>
              <a:ext uri="{FF2B5EF4-FFF2-40B4-BE49-F238E27FC236}">
                <a16:creationId xmlns:a16="http://schemas.microsoft.com/office/drawing/2014/main" xmlns="" id="{214241DF-0B07-491C-8CA2-1BD10F84525C}"/>
              </a:ext>
            </a:extLst>
          </p:cNvPr>
          <p:cNvSpPr>
            <a:spLocks noGrp="1"/>
          </p:cNvSpPr>
          <p:nvPr>
            <p:ph type="body" idx="1" hasCustomPrompt="1"/>
          </p:nvPr>
        </p:nvSpPr>
        <p:spPr>
          <a:xfrm>
            <a:off x="838200" y="1882722"/>
            <a:ext cx="10515600" cy="468594"/>
          </a:xfrm>
        </p:spPr>
        <p:txBody>
          <a:bodyPr vert="horz" lIns="91440" tIns="45720" rIns="91440" bIns="45720" rtlCol="0">
            <a:normAutofit/>
          </a:bodyPr>
          <a:lstStyle>
            <a:lvl1pPr marL="0" indent="0" algn="ctr">
              <a:buNone/>
              <a:defRPr lang="en-US" sz="1800"/>
            </a:lvl1pPr>
          </a:lstStyle>
          <a:p>
            <a:pPr marL="228600" lvl="0" indent="-228600" algn="ctr"/>
            <a:r>
              <a:rPr lang="en-US" noProof="0"/>
              <a:t>Edit Master text styles</a:t>
            </a:r>
          </a:p>
        </p:txBody>
      </p:sp>
    </p:spTree>
    <p:extLst>
      <p:ext uri="{BB962C8B-B14F-4D97-AF65-F5344CB8AC3E}">
        <p14:creationId xmlns:p14="http://schemas.microsoft.com/office/powerpoint/2010/main" val="924574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0AF4CE-F455-4A31-8ED6-5841DF599BE9}"/>
              </a:ext>
            </a:extLst>
          </p:cNvPr>
          <p:cNvSpPr>
            <a:spLocks noGrp="1"/>
          </p:cNvSpPr>
          <p:nvPr>
            <p:ph type="title"/>
          </p:nvPr>
        </p:nvSpPr>
        <p:spPr>
          <a:xfrm>
            <a:off x="838200" y="365125"/>
            <a:ext cx="10515600" cy="1325563"/>
          </a:xfrm>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3A82F029-D8CC-4FE7-9C30-98E576ED41F1}"/>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0F891442-6C1A-4969-A4A2-EFCF20E7917B}"/>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64457F0D-7504-4879-BCFD-DDEA424C0A3A}"/>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xmlns="" id="{50CCCB36-FE7F-43C1-810B-49BBAB494861}"/>
              </a:ext>
            </a:extLst>
          </p:cNvPr>
          <p:cNvSpPr>
            <a:spLocks noGrp="1"/>
          </p:cNvSpPr>
          <p:nvPr>
            <p:ph idx="1" hasCustomPrompt="1"/>
          </p:nvPr>
        </p:nvSpPr>
        <p:spPr>
          <a:xfrm>
            <a:off x="838200" y="1825625"/>
            <a:ext cx="10515600" cy="41243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305991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7B6609-6A41-45F4-9B8B-9A6DEABB9A21}"/>
              </a:ext>
            </a:extLst>
          </p:cNvPr>
          <p:cNvSpPr>
            <a:spLocks noGrp="1"/>
          </p:cNvSpPr>
          <p:nvPr>
            <p:ph type="title"/>
          </p:nvPr>
        </p:nvSpPr>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4FFD4558-495E-4FE3-B256-7B6A8637C694}"/>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65C0E450-E490-45F1-909F-5831583C56B7}"/>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BBD7E109-C0EE-4D25-9A01-E58D7476D071}"/>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xmlns="" id="{62C48FC5-1EDF-4F7E-9E82-D342C4D45907}"/>
              </a:ext>
            </a:extLst>
          </p:cNvPr>
          <p:cNvSpPr>
            <a:spLocks noGrp="1"/>
          </p:cNvSpPr>
          <p:nvPr>
            <p:ph sz="half" idx="1" hasCustomPrompt="1"/>
          </p:nvPr>
        </p:nvSpPr>
        <p:spPr>
          <a:xfrm>
            <a:off x="838200" y="1825625"/>
            <a:ext cx="5181600" cy="41243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Content Placeholder 3">
            <a:extLst>
              <a:ext uri="{FF2B5EF4-FFF2-40B4-BE49-F238E27FC236}">
                <a16:creationId xmlns:a16="http://schemas.microsoft.com/office/drawing/2014/main" xmlns="" id="{7245FF27-1D81-4487-86EE-A8826AB33310}"/>
              </a:ext>
            </a:extLst>
          </p:cNvPr>
          <p:cNvSpPr>
            <a:spLocks noGrp="1"/>
          </p:cNvSpPr>
          <p:nvPr>
            <p:ph sz="half" idx="2" hasCustomPrompt="1"/>
          </p:nvPr>
        </p:nvSpPr>
        <p:spPr>
          <a:xfrm>
            <a:off x="6172200" y="1825625"/>
            <a:ext cx="5181600" cy="41243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948532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F85B3E-9C3B-48E3-BA88-7B18BAC8BCD5}"/>
              </a:ext>
            </a:extLst>
          </p:cNvPr>
          <p:cNvSpPr>
            <a:spLocks noGrp="1"/>
          </p:cNvSpPr>
          <p:nvPr>
            <p:ph type="title"/>
          </p:nvPr>
        </p:nvSpPr>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06E55B65-81AB-463F-B78F-208BABF731FC}"/>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37814494-7E7B-41F9-984C-51671FC7B60B}"/>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17932FB9-9355-4718-A3AF-2991AEFD5EA7}"/>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Text Placeholder 2">
            <a:extLst>
              <a:ext uri="{FF2B5EF4-FFF2-40B4-BE49-F238E27FC236}">
                <a16:creationId xmlns:a16="http://schemas.microsoft.com/office/drawing/2014/main" xmlns="" id="{E0E064FB-456B-4012-A632-907E0F6363EF}"/>
              </a:ext>
            </a:extLst>
          </p:cNvPr>
          <p:cNvSpPr>
            <a:spLocks noGrp="1"/>
          </p:cNvSpPr>
          <p:nvPr>
            <p:ph type="body" idx="1" hasCustomPrompt="1"/>
          </p:nvPr>
        </p:nvSpPr>
        <p:spPr>
          <a:xfrm>
            <a:off x="839788" y="1866900"/>
            <a:ext cx="5157787" cy="4458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8" name="Content Placeholder 3">
            <a:extLst>
              <a:ext uri="{FF2B5EF4-FFF2-40B4-BE49-F238E27FC236}">
                <a16:creationId xmlns:a16="http://schemas.microsoft.com/office/drawing/2014/main" xmlns="" id="{D7224228-301B-4143-AE44-555A65ECB365}"/>
              </a:ext>
            </a:extLst>
          </p:cNvPr>
          <p:cNvSpPr>
            <a:spLocks noGrp="1"/>
          </p:cNvSpPr>
          <p:nvPr>
            <p:ph sz="half" idx="2" hasCustomPrompt="1"/>
          </p:nvPr>
        </p:nvSpPr>
        <p:spPr>
          <a:xfrm>
            <a:off x="839788" y="2488937"/>
            <a:ext cx="5157787" cy="346101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xmlns="" id="{421B5496-F2D7-450B-A1AF-12FC29E4548C}"/>
              </a:ext>
            </a:extLst>
          </p:cNvPr>
          <p:cNvSpPr>
            <a:spLocks noGrp="1"/>
          </p:cNvSpPr>
          <p:nvPr>
            <p:ph type="body" sz="quarter" idx="3" hasCustomPrompt="1"/>
          </p:nvPr>
        </p:nvSpPr>
        <p:spPr>
          <a:xfrm>
            <a:off x="6172200" y="1866900"/>
            <a:ext cx="5183188" cy="4458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0" name="Content Placeholder 5">
            <a:extLst>
              <a:ext uri="{FF2B5EF4-FFF2-40B4-BE49-F238E27FC236}">
                <a16:creationId xmlns:a16="http://schemas.microsoft.com/office/drawing/2014/main" xmlns="" id="{D087222D-3611-4518-AD76-AC2E042CD5A8}"/>
              </a:ext>
            </a:extLst>
          </p:cNvPr>
          <p:cNvSpPr>
            <a:spLocks noGrp="1"/>
          </p:cNvSpPr>
          <p:nvPr>
            <p:ph sz="quarter" idx="4" hasCustomPrompt="1"/>
          </p:nvPr>
        </p:nvSpPr>
        <p:spPr>
          <a:xfrm>
            <a:off x="6172200" y="2488937"/>
            <a:ext cx="5183188" cy="346101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06462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2" name="Picture Placeholder 6">
            <a:extLst>
              <a:ext uri="{FF2B5EF4-FFF2-40B4-BE49-F238E27FC236}">
                <a16:creationId xmlns:a16="http://schemas.microsoft.com/office/drawing/2014/main" xmlns="" id="{4A7545D6-9827-7E4A-AB92-664BB510D96A}"/>
              </a:ext>
            </a:extLst>
          </p:cNvPr>
          <p:cNvSpPr>
            <a:spLocks noGrp="1"/>
          </p:cNvSpPr>
          <p:nvPr>
            <p:ph type="pic" sz="quarter" idx="18"/>
          </p:nvPr>
        </p:nvSpPr>
        <p:spPr>
          <a:xfrm>
            <a:off x="0" y="0"/>
            <a:ext cx="12192000" cy="6858000"/>
          </a:xfrm>
        </p:spPr>
        <p:txBody>
          <a:bodyPr anchor="ctr" anchorCtr="0">
            <a:normAutofit/>
          </a:bodyPr>
          <a:lstStyle>
            <a:lvl1pPr marL="0" indent="0" algn="ctr">
              <a:buFont typeface="Arial" panose="020B0604020202020204" pitchFamily="34" charset="0"/>
              <a:buNone/>
              <a:defRPr sz="1400"/>
            </a:lvl1pPr>
          </a:lstStyle>
          <a:p>
            <a:r>
              <a:rPr lang="en-US" smtClean="0"/>
              <a:t>Click icon to add picture</a:t>
            </a:r>
            <a:endParaRPr lang="ru-RU"/>
          </a:p>
        </p:txBody>
      </p:sp>
      <p:sp>
        <p:nvSpPr>
          <p:cNvPr id="21" name="Text Placeholder 26">
            <a:extLst>
              <a:ext uri="{FF2B5EF4-FFF2-40B4-BE49-F238E27FC236}">
                <a16:creationId xmlns:a16="http://schemas.microsoft.com/office/drawing/2014/main" xmlns="" id="{E013E669-E15F-4096-81CC-6637C4A9F9E7}"/>
              </a:ext>
            </a:extLst>
          </p:cNvPr>
          <p:cNvSpPr>
            <a:spLocks noGrp="1"/>
          </p:cNvSpPr>
          <p:nvPr>
            <p:ph type="body" sz="quarter" idx="21" hasCustomPrompt="1"/>
          </p:nvPr>
        </p:nvSpPr>
        <p:spPr>
          <a:xfrm>
            <a:off x="3912235" y="5380844"/>
            <a:ext cx="4367531" cy="324417"/>
          </a:xfrm>
        </p:spPr>
        <p:txBody>
          <a:bodyPr>
            <a:noAutofit/>
          </a:bodyPr>
          <a:lstStyle>
            <a:lvl1pPr marL="0" indent="0" algn="ctr">
              <a:buNone/>
              <a:defRPr sz="20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1037021" y="2289328"/>
            <a:ext cx="10117959" cy="1517356"/>
          </a:xfrm>
        </p:spPr>
        <p:txBody>
          <a:bodyPr>
            <a:noAutofit/>
          </a:bodyPr>
          <a:lstStyle>
            <a:lvl1pPr algn="ctr">
              <a:defRPr sz="10000" b="0">
                <a:solidFill>
                  <a:schemeClr val="bg1"/>
                </a:solidFill>
              </a:defRPr>
            </a:lvl1pPr>
          </a:lstStyle>
          <a:p>
            <a:r>
              <a:rPr lang="en-US" dirty="0"/>
              <a:t>Presentation Title    </a:t>
            </a:r>
            <a:endParaRPr lang="ru-RU" dirty="0"/>
          </a:p>
        </p:txBody>
      </p:sp>
      <p:sp>
        <p:nvSpPr>
          <p:cNvPr id="23" name="Text Placeholder 26">
            <a:extLst>
              <a:ext uri="{FF2B5EF4-FFF2-40B4-BE49-F238E27FC236}">
                <a16:creationId xmlns:a16="http://schemas.microsoft.com/office/drawing/2014/main" xmlns="" id="{5BB088E3-63C1-423F-A939-150B8E1F87A7}"/>
              </a:ext>
            </a:extLst>
          </p:cNvPr>
          <p:cNvSpPr>
            <a:spLocks noGrp="1"/>
          </p:cNvSpPr>
          <p:nvPr>
            <p:ph type="body" sz="quarter" idx="20" hasCustomPrompt="1"/>
          </p:nvPr>
        </p:nvSpPr>
        <p:spPr>
          <a:xfrm>
            <a:off x="3912235" y="5034596"/>
            <a:ext cx="4367531" cy="324417"/>
          </a:xfrm>
        </p:spPr>
        <p:txBody>
          <a:bodyPr>
            <a:noAutofit/>
          </a:bodyPr>
          <a:lstStyle>
            <a:lvl1pPr marL="0" indent="0" algn="ctr">
              <a:buNone/>
              <a:defRPr sz="20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
        <p:nvSpPr>
          <p:cNvPr id="36" name="Text Placeholder 14">
            <a:extLst>
              <a:ext uri="{FF2B5EF4-FFF2-40B4-BE49-F238E27FC236}">
                <a16:creationId xmlns:a16="http://schemas.microsoft.com/office/drawing/2014/main" xmlns="" id="{2A3D73F7-77EC-4576-B541-20C032F462DC}"/>
              </a:ext>
            </a:extLst>
          </p:cNvPr>
          <p:cNvSpPr>
            <a:spLocks noGrp="1"/>
          </p:cNvSpPr>
          <p:nvPr userDrawn="1">
            <p:ph type="body" sz="quarter" idx="13" hasCustomPrompt="1"/>
          </p:nvPr>
        </p:nvSpPr>
        <p:spPr>
          <a:xfrm>
            <a:off x="1050857" y="3890308"/>
            <a:ext cx="10090287" cy="606659"/>
          </a:xfrm>
        </p:spPr>
        <p:txBody>
          <a:bodyPr>
            <a:noAutofit/>
          </a:bodyPr>
          <a:lstStyle>
            <a:lvl1pPr marL="0" indent="0" algn="ctr">
              <a:buNone/>
              <a:defRPr sz="3000" b="0" i="0">
                <a:solidFill>
                  <a:schemeClr val="bg2"/>
                </a:solidFill>
              </a:defRPr>
            </a:lvl1pPr>
          </a:lstStyle>
          <a:p>
            <a:pPr lvl="0"/>
            <a:r>
              <a:rPr lang="en-US" dirty="0"/>
              <a:t>PRESENTATION TAGLINE</a:t>
            </a:r>
          </a:p>
        </p:txBody>
      </p:sp>
    </p:spTree>
    <p:extLst>
      <p:ext uri="{BB962C8B-B14F-4D97-AF65-F5344CB8AC3E}">
        <p14:creationId xmlns:p14="http://schemas.microsoft.com/office/powerpoint/2010/main" val="1050112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E90DEAF0-9B16-4335-875E-3D5B654FA9B4}"/>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0680122F-A667-467F-9ABE-57A77934DD7D}"/>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29B5B8C5-3BA1-4EE6-9D72-5F3863E69D01}"/>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Graphic 12">
            <a:extLst>
              <a:ext uri="{FF2B5EF4-FFF2-40B4-BE49-F238E27FC236}">
                <a16:creationId xmlns:a16="http://schemas.microsoft.com/office/drawing/2014/main" xmlns="" id="{ACBF854A-65B9-4A5D-97C6-BA041A37CD22}"/>
              </a:ext>
            </a:extLst>
          </p:cNvPr>
          <p:cNvSpPr/>
          <p:nvPr userDrawn="1"/>
        </p:nvSpPr>
        <p:spPr>
          <a:xfrm>
            <a:off x="1442364" y="2135538"/>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en-US" noProof="0" dirty="0"/>
          </a:p>
        </p:txBody>
      </p:sp>
      <p:sp>
        <p:nvSpPr>
          <p:cNvPr id="7" name="Title 1">
            <a:extLst>
              <a:ext uri="{FF2B5EF4-FFF2-40B4-BE49-F238E27FC236}">
                <a16:creationId xmlns:a16="http://schemas.microsoft.com/office/drawing/2014/main" xmlns="" id="{C3E8E02D-385B-477A-BAE1-4A97C6E9D720}"/>
              </a:ext>
            </a:extLst>
          </p:cNvPr>
          <p:cNvSpPr>
            <a:spLocks noGrp="1"/>
          </p:cNvSpPr>
          <p:nvPr>
            <p:ph type="title"/>
          </p:nvPr>
        </p:nvSpPr>
        <p:spPr>
          <a:xfrm>
            <a:off x="839788" y="908050"/>
            <a:ext cx="3932237" cy="1149349"/>
          </a:xfrm>
        </p:spPr>
        <p:txBody>
          <a:bodyPr anchor="b"/>
          <a:lstStyle>
            <a:lvl1pPr>
              <a:defRPr sz="3200"/>
            </a:lvl1pPr>
          </a:lstStyle>
          <a:p>
            <a:r>
              <a:rPr lang="en-US" noProof="0" smtClean="0"/>
              <a:t>Click to edit Master title style</a:t>
            </a:r>
            <a:endParaRPr lang="en-US" noProof="0"/>
          </a:p>
        </p:txBody>
      </p:sp>
      <p:sp>
        <p:nvSpPr>
          <p:cNvPr id="8" name="Text Placeholder 3">
            <a:extLst>
              <a:ext uri="{FF2B5EF4-FFF2-40B4-BE49-F238E27FC236}">
                <a16:creationId xmlns:a16="http://schemas.microsoft.com/office/drawing/2014/main" xmlns="" id="{E6CA7378-0B2D-435D-B34B-744CA89114AF}"/>
              </a:ext>
            </a:extLst>
          </p:cNvPr>
          <p:cNvSpPr>
            <a:spLocks noGrp="1"/>
          </p:cNvSpPr>
          <p:nvPr>
            <p:ph type="body" sz="half" idx="2" hasCustomPrompt="1"/>
          </p:nvPr>
        </p:nvSpPr>
        <p:spPr>
          <a:xfrm>
            <a:off x="839788" y="2353200"/>
            <a:ext cx="3932237" cy="3515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Content Placeholder 2">
            <a:extLst>
              <a:ext uri="{FF2B5EF4-FFF2-40B4-BE49-F238E27FC236}">
                <a16:creationId xmlns:a16="http://schemas.microsoft.com/office/drawing/2014/main" xmlns="" id="{9BB017D3-0E4A-43F4-BC02-DB826A7FDC3D}"/>
              </a:ext>
            </a:extLst>
          </p:cNvPr>
          <p:cNvSpPr>
            <a:spLocks noGrp="1"/>
          </p:cNvSpPr>
          <p:nvPr>
            <p:ph idx="1" hasCustomPrompt="1"/>
          </p:nvPr>
        </p:nvSpPr>
        <p:spPr>
          <a:xfrm>
            <a:off x="5180012" y="908051"/>
            <a:ext cx="6172200" cy="49577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877741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E90DEAF0-9B16-4335-875E-3D5B654FA9B4}"/>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0680122F-A667-467F-9ABE-57A77934DD7D}"/>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29B5B8C5-3BA1-4EE6-9D72-5F3863E69D01}"/>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6" name="Graphic 12">
            <a:extLst>
              <a:ext uri="{FF2B5EF4-FFF2-40B4-BE49-F238E27FC236}">
                <a16:creationId xmlns:a16="http://schemas.microsoft.com/office/drawing/2014/main" xmlns="" id="{ACBF854A-65B9-4A5D-97C6-BA041A37CD22}"/>
              </a:ext>
            </a:extLst>
          </p:cNvPr>
          <p:cNvSpPr/>
          <p:nvPr userDrawn="1"/>
        </p:nvSpPr>
        <p:spPr>
          <a:xfrm>
            <a:off x="1442364" y="2135538"/>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en-US" noProof="0" dirty="0"/>
          </a:p>
        </p:txBody>
      </p:sp>
      <p:sp>
        <p:nvSpPr>
          <p:cNvPr id="7" name="Title 1">
            <a:extLst>
              <a:ext uri="{FF2B5EF4-FFF2-40B4-BE49-F238E27FC236}">
                <a16:creationId xmlns:a16="http://schemas.microsoft.com/office/drawing/2014/main" xmlns="" id="{C3E8E02D-385B-477A-BAE1-4A97C6E9D720}"/>
              </a:ext>
            </a:extLst>
          </p:cNvPr>
          <p:cNvSpPr>
            <a:spLocks noGrp="1"/>
          </p:cNvSpPr>
          <p:nvPr>
            <p:ph type="title"/>
          </p:nvPr>
        </p:nvSpPr>
        <p:spPr>
          <a:xfrm>
            <a:off x="839788" y="908050"/>
            <a:ext cx="3932237" cy="1149350"/>
          </a:xfrm>
        </p:spPr>
        <p:txBody>
          <a:bodyPr anchor="b"/>
          <a:lstStyle>
            <a:lvl1pPr>
              <a:defRPr sz="3200"/>
            </a:lvl1pPr>
          </a:lstStyle>
          <a:p>
            <a:r>
              <a:rPr lang="en-US" noProof="0" smtClean="0"/>
              <a:t>Click to edit Master title style</a:t>
            </a:r>
            <a:endParaRPr lang="en-US" noProof="0"/>
          </a:p>
        </p:txBody>
      </p:sp>
      <p:sp>
        <p:nvSpPr>
          <p:cNvPr id="8" name="Text Placeholder 3">
            <a:extLst>
              <a:ext uri="{FF2B5EF4-FFF2-40B4-BE49-F238E27FC236}">
                <a16:creationId xmlns:a16="http://schemas.microsoft.com/office/drawing/2014/main" xmlns="" id="{E6CA7378-0B2D-435D-B34B-744CA89114AF}"/>
              </a:ext>
            </a:extLst>
          </p:cNvPr>
          <p:cNvSpPr>
            <a:spLocks noGrp="1"/>
          </p:cNvSpPr>
          <p:nvPr>
            <p:ph type="body" sz="half" idx="2" hasCustomPrompt="1"/>
          </p:nvPr>
        </p:nvSpPr>
        <p:spPr>
          <a:xfrm>
            <a:off x="839788" y="2353200"/>
            <a:ext cx="3932237" cy="3515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xmlns="" id="{9A7D37A5-CD8F-499C-BFFD-2D0EB08556C3}"/>
              </a:ext>
            </a:extLst>
          </p:cNvPr>
          <p:cNvSpPr>
            <a:spLocks noGrp="1"/>
          </p:cNvSpPr>
          <p:nvPr>
            <p:ph type="pic" idx="1"/>
          </p:nvPr>
        </p:nvSpPr>
        <p:spPr>
          <a:xfrm>
            <a:off x="5183188" y="908051"/>
            <a:ext cx="6172200" cy="4953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8182454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23336D-E3BE-45DB-B625-753732F9F7F0}"/>
              </a:ext>
            </a:extLst>
          </p:cNvPr>
          <p:cNvSpPr>
            <a:spLocks noGrp="1"/>
          </p:cNvSpPr>
          <p:nvPr>
            <p:ph type="title"/>
          </p:nvPr>
        </p:nvSpPr>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54C2EC4E-2A4D-4B8B-8C10-D8F4A649E564}"/>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A7027D07-F714-4E3C-97FC-7AB8C42FA927}"/>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ADE3BA64-4F34-452B-AA1F-BB90A0F05EFD}"/>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Tree>
    <p:extLst>
      <p:ext uri="{BB962C8B-B14F-4D97-AF65-F5344CB8AC3E}">
        <p14:creationId xmlns:p14="http://schemas.microsoft.com/office/powerpoint/2010/main" val="1156773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D57916-404D-41BC-B080-9B6CBA9F95C2}"/>
              </a:ext>
            </a:extLst>
          </p:cNvPr>
          <p:cNvSpPr>
            <a:spLocks noGrp="1"/>
          </p:cNvSpPr>
          <p:nvPr>
            <p:ph type="title"/>
          </p:nvPr>
        </p:nvSpPr>
        <p:spPr/>
        <p:txBody>
          <a:bodyPr/>
          <a:lstStyle/>
          <a:p>
            <a:r>
              <a:rPr lang="en-US" noProof="0" smtClean="0"/>
              <a:t>Click to edit Master title style</a:t>
            </a:r>
            <a:endParaRPr lang="en-US" noProof="0"/>
          </a:p>
        </p:txBody>
      </p:sp>
      <p:sp>
        <p:nvSpPr>
          <p:cNvPr id="3" name="Date Placeholder 2">
            <a:extLst>
              <a:ext uri="{FF2B5EF4-FFF2-40B4-BE49-F238E27FC236}">
                <a16:creationId xmlns:a16="http://schemas.microsoft.com/office/drawing/2014/main" xmlns="" id="{F920C85E-02E3-4F3E-8E6F-4467C6127090}"/>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952F5317-A8A3-406A-96EA-4BB58C35AF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xmlns="" id="{5B2A1141-BD97-42C5-A257-A2C0668A1BA8}"/>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Tree>
    <p:extLst>
      <p:ext uri="{BB962C8B-B14F-4D97-AF65-F5344CB8AC3E}">
        <p14:creationId xmlns:p14="http://schemas.microsoft.com/office/powerpoint/2010/main" val="38404210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Manual">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23" name="Text Placeholder 21">
            <a:extLst>
              <a:ext uri="{FF2B5EF4-FFF2-40B4-BE49-F238E27FC236}">
                <a16:creationId xmlns:a16="http://schemas.microsoft.com/office/drawing/2014/main" xmlns="" id="{F27BBFB4-84C4-42C9-9CB3-DFD801CEBF70}"/>
              </a:ext>
            </a:extLst>
          </p:cNvPr>
          <p:cNvSpPr>
            <a:spLocks noGrp="1"/>
          </p:cNvSpPr>
          <p:nvPr>
            <p:ph type="body" sz="quarter" idx="10" hasCustomPrompt="1"/>
          </p:nvPr>
        </p:nvSpPr>
        <p:spPr>
          <a:xfrm>
            <a:off x="679116" y="1815793"/>
            <a:ext cx="882686" cy="1092200"/>
          </a:xfrm>
        </p:spPr>
        <p:txBody>
          <a:bodyPr lIns="0" tIns="0" rIns="0" bIns="0">
            <a:noAutofit/>
          </a:bodyPr>
          <a:lstStyle>
            <a:lvl1pPr marL="0" indent="0">
              <a:buNone/>
              <a:defRPr sz="10000" b="1">
                <a:solidFill>
                  <a:schemeClr val="bg2"/>
                </a:solidFill>
                <a:latin typeface="+mj-lt"/>
              </a:defRPr>
            </a:lvl1pPr>
          </a:lstStyle>
          <a:p>
            <a:pPr lvl="0"/>
            <a:r>
              <a:rPr lang="en-US" noProof="0"/>
              <a:t>1</a:t>
            </a:r>
          </a:p>
        </p:txBody>
      </p:sp>
      <p:sp>
        <p:nvSpPr>
          <p:cNvPr id="26" name="Text Placeholder 24">
            <a:extLst>
              <a:ext uri="{FF2B5EF4-FFF2-40B4-BE49-F238E27FC236}">
                <a16:creationId xmlns:a16="http://schemas.microsoft.com/office/drawing/2014/main" xmlns="" id="{C8BBE7AC-17E7-4828-A40C-39EED5284E6D}"/>
              </a:ext>
            </a:extLst>
          </p:cNvPr>
          <p:cNvSpPr>
            <a:spLocks noGrp="1"/>
          </p:cNvSpPr>
          <p:nvPr>
            <p:ph type="body" sz="quarter" idx="11" hasCustomPrompt="1"/>
          </p:nvPr>
        </p:nvSpPr>
        <p:spPr>
          <a:xfrm>
            <a:off x="1394409" y="1920003"/>
            <a:ext cx="3103110" cy="1032355"/>
          </a:xfrm>
        </p:spPr>
        <p:txBody>
          <a:bodyPr>
            <a:noAutofit/>
          </a:bodyPr>
          <a:lstStyle>
            <a:lvl1pPr marL="0" indent="0">
              <a:lnSpc>
                <a:spcPct val="75000"/>
              </a:lnSpc>
              <a:spcBef>
                <a:spcPts val="600"/>
              </a:spcBef>
              <a:buNone/>
              <a:defRPr sz="4000" b="0">
                <a:solidFill>
                  <a:schemeClr val="tx2"/>
                </a:solidFill>
                <a:latin typeface="+mj-lt"/>
              </a:defRPr>
            </a:lvl1pPr>
          </a:lstStyle>
          <a:p>
            <a:pPr lvl="0"/>
            <a:r>
              <a:rPr lang="en-US" noProof="0"/>
              <a:t>Edit Master text styles</a:t>
            </a:r>
          </a:p>
        </p:txBody>
      </p:sp>
      <p:sp>
        <p:nvSpPr>
          <p:cNvPr id="33" name="Text Placeholder 21">
            <a:extLst>
              <a:ext uri="{FF2B5EF4-FFF2-40B4-BE49-F238E27FC236}">
                <a16:creationId xmlns:a16="http://schemas.microsoft.com/office/drawing/2014/main" xmlns="" id="{FC1057E8-2611-45B5-913B-82D301FE8A86}"/>
              </a:ext>
            </a:extLst>
          </p:cNvPr>
          <p:cNvSpPr>
            <a:spLocks noGrp="1"/>
          </p:cNvSpPr>
          <p:nvPr>
            <p:ph type="body" sz="quarter" idx="12" hasCustomPrompt="1"/>
          </p:nvPr>
        </p:nvSpPr>
        <p:spPr>
          <a:xfrm>
            <a:off x="4772516" y="1815793"/>
            <a:ext cx="882686" cy="1092200"/>
          </a:xfrm>
        </p:spPr>
        <p:txBody>
          <a:bodyPr lIns="0" tIns="0" rIns="0" bIns="0">
            <a:noAutofit/>
          </a:bodyPr>
          <a:lstStyle>
            <a:lvl1pPr marL="0" indent="0">
              <a:buNone/>
              <a:defRPr sz="10000" b="1">
                <a:solidFill>
                  <a:schemeClr val="bg2"/>
                </a:solidFill>
                <a:latin typeface="+mj-lt"/>
              </a:defRPr>
            </a:lvl1pPr>
          </a:lstStyle>
          <a:p>
            <a:pPr lvl="0"/>
            <a:r>
              <a:rPr lang="en-US" noProof="0"/>
              <a:t>2</a:t>
            </a:r>
          </a:p>
        </p:txBody>
      </p:sp>
      <p:sp>
        <p:nvSpPr>
          <p:cNvPr id="34" name="Text Placeholder 24">
            <a:extLst>
              <a:ext uri="{FF2B5EF4-FFF2-40B4-BE49-F238E27FC236}">
                <a16:creationId xmlns:a16="http://schemas.microsoft.com/office/drawing/2014/main" xmlns="" id="{A65257E6-B10F-49C0-862A-53648E3F2D0B}"/>
              </a:ext>
            </a:extLst>
          </p:cNvPr>
          <p:cNvSpPr>
            <a:spLocks noGrp="1"/>
          </p:cNvSpPr>
          <p:nvPr>
            <p:ph type="body" sz="quarter" idx="13" hasCustomPrompt="1"/>
          </p:nvPr>
        </p:nvSpPr>
        <p:spPr>
          <a:xfrm>
            <a:off x="5558149" y="1920003"/>
            <a:ext cx="2243918" cy="1032355"/>
          </a:xfrm>
        </p:spPr>
        <p:txBody>
          <a:bodyPr>
            <a:noAutofit/>
          </a:bodyPr>
          <a:lstStyle>
            <a:lvl1pPr marL="0" indent="0">
              <a:lnSpc>
                <a:spcPct val="75000"/>
              </a:lnSpc>
              <a:spcBef>
                <a:spcPts val="600"/>
              </a:spcBef>
              <a:buNone/>
              <a:defRPr sz="4000" b="0">
                <a:solidFill>
                  <a:schemeClr val="tx2"/>
                </a:solidFill>
                <a:latin typeface="+mj-lt"/>
              </a:defRPr>
            </a:lvl1pPr>
          </a:lstStyle>
          <a:p>
            <a:pPr lvl="0"/>
            <a:r>
              <a:rPr lang="en-US" noProof="0"/>
              <a:t>Edit Master text styles</a:t>
            </a:r>
          </a:p>
        </p:txBody>
      </p:sp>
      <p:sp>
        <p:nvSpPr>
          <p:cNvPr id="37" name="Text Placeholder 21">
            <a:extLst>
              <a:ext uri="{FF2B5EF4-FFF2-40B4-BE49-F238E27FC236}">
                <a16:creationId xmlns:a16="http://schemas.microsoft.com/office/drawing/2014/main" xmlns="" id="{83A147CC-1513-463A-8B07-CC14AEC845D9}"/>
              </a:ext>
            </a:extLst>
          </p:cNvPr>
          <p:cNvSpPr>
            <a:spLocks noGrp="1"/>
          </p:cNvSpPr>
          <p:nvPr>
            <p:ph type="body" sz="quarter" idx="14" hasCustomPrompt="1"/>
          </p:nvPr>
        </p:nvSpPr>
        <p:spPr>
          <a:xfrm>
            <a:off x="7858629" y="1833572"/>
            <a:ext cx="882686" cy="1092200"/>
          </a:xfrm>
        </p:spPr>
        <p:txBody>
          <a:bodyPr lIns="0" tIns="0" rIns="0" bIns="0">
            <a:noAutofit/>
          </a:bodyPr>
          <a:lstStyle>
            <a:lvl1pPr marL="0" indent="0">
              <a:buNone/>
              <a:defRPr sz="10000" b="1">
                <a:solidFill>
                  <a:schemeClr val="bg2"/>
                </a:solidFill>
                <a:latin typeface="+mj-lt"/>
              </a:defRPr>
            </a:lvl1pPr>
          </a:lstStyle>
          <a:p>
            <a:pPr lvl="0"/>
            <a:r>
              <a:rPr lang="en-US" noProof="0"/>
              <a:t>3</a:t>
            </a:r>
          </a:p>
        </p:txBody>
      </p:sp>
      <p:sp>
        <p:nvSpPr>
          <p:cNvPr id="38" name="Text Placeholder 24">
            <a:extLst>
              <a:ext uri="{FF2B5EF4-FFF2-40B4-BE49-F238E27FC236}">
                <a16:creationId xmlns:a16="http://schemas.microsoft.com/office/drawing/2014/main" xmlns="" id="{BCE98261-6A42-49F1-B208-2E6C24DFCF83}"/>
              </a:ext>
            </a:extLst>
          </p:cNvPr>
          <p:cNvSpPr>
            <a:spLocks noGrp="1"/>
          </p:cNvSpPr>
          <p:nvPr>
            <p:ph type="body" sz="quarter" idx="15" hasCustomPrompt="1"/>
          </p:nvPr>
        </p:nvSpPr>
        <p:spPr>
          <a:xfrm>
            <a:off x="8644262" y="1937782"/>
            <a:ext cx="2959116" cy="1032355"/>
          </a:xfrm>
        </p:spPr>
        <p:txBody>
          <a:bodyPr>
            <a:noAutofit/>
          </a:bodyPr>
          <a:lstStyle>
            <a:lvl1pPr marL="0" indent="0">
              <a:lnSpc>
                <a:spcPct val="75000"/>
              </a:lnSpc>
              <a:spcBef>
                <a:spcPts val="600"/>
              </a:spcBef>
              <a:buNone/>
              <a:defRPr sz="4000" b="0">
                <a:solidFill>
                  <a:schemeClr val="tx2"/>
                </a:solidFill>
                <a:latin typeface="+mj-lt"/>
              </a:defRPr>
            </a:lvl1pPr>
          </a:lstStyle>
          <a:p>
            <a:pPr lvl="0"/>
            <a:r>
              <a:rPr lang="en-US" noProof="0"/>
              <a:t>Edit Master text styles</a:t>
            </a:r>
          </a:p>
        </p:txBody>
      </p:sp>
      <p:sp>
        <p:nvSpPr>
          <p:cNvPr id="40" name="Text Placeholder 24">
            <a:extLst>
              <a:ext uri="{FF2B5EF4-FFF2-40B4-BE49-F238E27FC236}">
                <a16:creationId xmlns:a16="http://schemas.microsoft.com/office/drawing/2014/main" xmlns="" id="{937F4311-EBEC-44E3-8542-07503B54D770}"/>
              </a:ext>
            </a:extLst>
          </p:cNvPr>
          <p:cNvSpPr>
            <a:spLocks noGrp="1"/>
          </p:cNvSpPr>
          <p:nvPr>
            <p:ph type="body" sz="quarter" idx="16" hasCustomPrompt="1"/>
          </p:nvPr>
        </p:nvSpPr>
        <p:spPr>
          <a:xfrm>
            <a:off x="891723" y="3007741"/>
            <a:ext cx="1698625"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3" name="Text Placeholder 24">
            <a:extLst>
              <a:ext uri="{FF2B5EF4-FFF2-40B4-BE49-F238E27FC236}">
                <a16:creationId xmlns:a16="http://schemas.microsoft.com/office/drawing/2014/main" xmlns="" id="{FED4B056-A42A-4115-B98D-177B9AFDABFE}"/>
              </a:ext>
            </a:extLst>
          </p:cNvPr>
          <p:cNvSpPr>
            <a:spLocks noGrp="1"/>
          </p:cNvSpPr>
          <p:nvPr>
            <p:ph type="body" sz="quarter" idx="17" hasCustomPrompt="1"/>
          </p:nvPr>
        </p:nvSpPr>
        <p:spPr>
          <a:xfrm>
            <a:off x="2590348" y="3007741"/>
            <a:ext cx="1698625"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5" name="Text Placeholder 24">
            <a:extLst>
              <a:ext uri="{FF2B5EF4-FFF2-40B4-BE49-F238E27FC236}">
                <a16:creationId xmlns:a16="http://schemas.microsoft.com/office/drawing/2014/main" xmlns="" id="{2D359611-5488-43D7-A2A6-E60DB2E1D872}"/>
              </a:ext>
            </a:extLst>
          </p:cNvPr>
          <p:cNvSpPr>
            <a:spLocks noGrp="1"/>
          </p:cNvSpPr>
          <p:nvPr>
            <p:ph type="body" sz="quarter" idx="18" hasCustomPrompt="1"/>
          </p:nvPr>
        </p:nvSpPr>
        <p:spPr>
          <a:xfrm>
            <a:off x="4794793" y="3007741"/>
            <a:ext cx="1698625"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6" name="Text Placeholder 24">
            <a:extLst>
              <a:ext uri="{FF2B5EF4-FFF2-40B4-BE49-F238E27FC236}">
                <a16:creationId xmlns:a16="http://schemas.microsoft.com/office/drawing/2014/main" xmlns="" id="{F2182E7C-B18B-4F73-B0D1-86196D992B18}"/>
              </a:ext>
            </a:extLst>
          </p:cNvPr>
          <p:cNvSpPr>
            <a:spLocks noGrp="1"/>
          </p:cNvSpPr>
          <p:nvPr>
            <p:ph type="body" sz="quarter" idx="19" hasCustomPrompt="1"/>
          </p:nvPr>
        </p:nvSpPr>
        <p:spPr>
          <a:xfrm>
            <a:off x="7876955" y="3006198"/>
            <a:ext cx="3726423" cy="800100"/>
          </a:xfrm>
        </p:spPr>
        <p:txBody>
          <a:bodyPr>
            <a:normAutofit/>
          </a:bodyPr>
          <a:lstStyle>
            <a:lvl1pPr marL="0" indent="0">
              <a:buNone/>
              <a:defRPr sz="1600" b="0">
                <a:solidFill>
                  <a:schemeClr val="tx1">
                    <a:lumMod val="75000"/>
                    <a:lumOff val="25000"/>
                  </a:schemeClr>
                </a:solidFill>
                <a:latin typeface="+mn-lt"/>
              </a:defRPr>
            </a:lvl1pPr>
          </a:lstStyle>
          <a:p>
            <a:pPr lvl="0"/>
            <a:r>
              <a:rPr lang="en-US" noProof="0"/>
              <a:t>Edit Master text styles</a:t>
            </a:r>
          </a:p>
        </p:txBody>
      </p:sp>
      <p:sp>
        <p:nvSpPr>
          <p:cNvPr id="48" name="Text Placeholder 24">
            <a:extLst>
              <a:ext uri="{FF2B5EF4-FFF2-40B4-BE49-F238E27FC236}">
                <a16:creationId xmlns:a16="http://schemas.microsoft.com/office/drawing/2014/main" xmlns="" id="{3D51A445-889E-44A8-AF12-58BC161D148C}"/>
              </a:ext>
            </a:extLst>
          </p:cNvPr>
          <p:cNvSpPr>
            <a:spLocks noGrp="1"/>
          </p:cNvSpPr>
          <p:nvPr>
            <p:ph type="body" sz="quarter" idx="20" hasCustomPrompt="1"/>
          </p:nvPr>
        </p:nvSpPr>
        <p:spPr>
          <a:xfrm>
            <a:off x="1657040" y="5751926"/>
            <a:ext cx="8877920" cy="470478"/>
          </a:xfrm>
        </p:spPr>
        <p:txBody>
          <a:bodyPr>
            <a:normAutofit/>
          </a:bodyPr>
          <a:lstStyle>
            <a:lvl1pPr marL="0" indent="0" algn="ctr">
              <a:buNone/>
              <a:defRPr sz="1600" b="0">
                <a:solidFill>
                  <a:schemeClr val="accent3"/>
                </a:solidFill>
                <a:latin typeface="+mn-lt"/>
              </a:defRPr>
            </a:lvl1pPr>
          </a:lstStyle>
          <a:p>
            <a:pPr lvl="0"/>
            <a:r>
              <a:rPr lang="en-US" noProof="0"/>
              <a:t>Edit Master text styles</a:t>
            </a:r>
          </a:p>
        </p:txBody>
      </p:sp>
      <p:sp>
        <p:nvSpPr>
          <p:cNvPr id="49" name="Text Placeholder 24">
            <a:extLst>
              <a:ext uri="{FF2B5EF4-FFF2-40B4-BE49-F238E27FC236}">
                <a16:creationId xmlns:a16="http://schemas.microsoft.com/office/drawing/2014/main" xmlns="" id="{358BC44E-644D-4E21-A055-1178CD0D2698}"/>
              </a:ext>
            </a:extLst>
          </p:cNvPr>
          <p:cNvSpPr>
            <a:spLocks noGrp="1"/>
          </p:cNvSpPr>
          <p:nvPr>
            <p:ph type="body" sz="quarter" idx="21" hasCustomPrompt="1"/>
          </p:nvPr>
        </p:nvSpPr>
        <p:spPr>
          <a:xfrm>
            <a:off x="4794791" y="4974002"/>
            <a:ext cx="2599199" cy="800100"/>
          </a:xfrm>
        </p:spPr>
        <p:txBody>
          <a:bodyPr>
            <a:normAutofit/>
          </a:bodyPr>
          <a:lstStyle>
            <a:lvl1pPr marL="0" indent="0">
              <a:buNone/>
              <a:defRPr sz="1600" b="0">
                <a:solidFill>
                  <a:schemeClr val="accent1"/>
                </a:solidFill>
                <a:latin typeface="+mn-lt"/>
              </a:defRPr>
            </a:lvl1pPr>
          </a:lstStyle>
          <a:p>
            <a:pPr lvl="0"/>
            <a:r>
              <a:rPr lang="en-US" noProof="0"/>
              <a:t>Edit Master text styles</a:t>
            </a:r>
          </a:p>
        </p:txBody>
      </p:sp>
      <p:sp>
        <p:nvSpPr>
          <p:cNvPr id="50" name="Text Placeholder 24">
            <a:extLst>
              <a:ext uri="{FF2B5EF4-FFF2-40B4-BE49-F238E27FC236}">
                <a16:creationId xmlns:a16="http://schemas.microsoft.com/office/drawing/2014/main" xmlns="" id="{32C60917-FE9C-4C02-976E-9F4DF95F1614}"/>
              </a:ext>
            </a:extLst>
          </p:cNvPr>
          <p:cNvSpPr>
            <a:spLocks noGrp="1"/>
          </p:cNvSpPr>
          <p:nvPr>
            <p:ph type="body" sz="quarter" idx="22" hasCustomPrompt="1"/>
          </p:nvPr>
        </p:nvSpPr>
        <p:spPr>
          <a:xfrm>
            <a:off x="7890713" y="4974002"/>
            <a:ext cx="3712665" cy="800100"/>
          </a:xfrm>
        </p:spPr>
        <p:txBody>
          <a:bodyPr>
            <a:normAutofit/>
          </a:bodyPr>
          <a:lstStyle>
            <a:lvl1pPr marL="0" indent="0">
              <a:buNone/>
              <a:defRPr sz="1600" b="0">
                <a:solidFill>
                  <a:schemeClr val="accent1"/>
                </a:solidFill>
                <a:latin typeface="+mn-lt"/>
              </a:defRPr>
            </a:lvl1pPr>
          </a:lstStyle>
          <a:p>
            <a:pPr lvl="0"/>
            <a:r>
              <a:rPr lang="en-US" noProof="0"/>
              <a:t>Edit Master text styles</a:t>
            </a:r>
          </a:p>
        </p:txBody>
      </p:sp>
      <p:sp>
        <p:nvSpPr>
          <p:cNvPr id="55" name="Picture Placeholder 12">
            <a:extLst>
              <a:ext uri="{FF2B5EF4-FFF2-40B4-BE49-F238E27FC236}">
                <a16:creationId xmlns:a16="http://schemas.microsoft.com/office/drawing/2014/main" xmlns="" id="{2535BC4C-3D36-473A-B9EF-EC6F3BA67113}"/>
              </a:ext>
            </a:extLst>
          </p:cNvPr>
          <p:cNvSpPr>
            <a:spLocks noGrp="1"/>
          </p:cNvSpPr>
          <p:nvPr>
            <p:ph type="pic" sz="quarter" idx="37"/>
          </p:nvPr>
        </p:nvSpPr>
        <p:spPr>
          <a:xfrm>
            <a:off x="891723" y="3880614"/>
            <a:ext cx="1636776" cy="1618488"/>
          </a:xfrm>
        </p:spPr>
        <p:txBody>
          <a:bodyPr anchor="ctr" anchorCtr="0">
            <a:noAutofit/>
          </a:bodyPr>
          <a:lstStyle>
            <a:lvl1pPr marL="0" indent="0" algn="ctr">
              <a:buNone/>
              <a:defRPr sz="1400">
                <a:solidFill>
                  <a:schemeClr val="tx1">
                    <a:lumMod val="75000"/>
                    <a:lumOff val="25000"/>
                  </a:schemeClr>
                </a:solidFill>
              </a:defRPr>
            </a:lvl1pPr>
          </a:lstStyle>
          <a:p>
            <a:r>
              <a:rPr lang="en-US" noProof="0" smtClean="0"/>
              <a:t>Click icon to add picture</a:t>
            </a:r>
            <a:endParaRPr lang="en-US" noProof="0" dirty="0"/>
          </a:p>
        </p:txBody>
      </p:sp>
      <p:sp>
        <p:nvSpPr>
          <p:cNvPr id="56" name="Picture Placeholder 12">
            <a:extLst>
              <a:ext uri="{FF2B5EF4-FFF2-40B4-BE49-F238E27FC236}">
                <a16:creationId xmlns:a16="http://schemas.microsoft.com/office/drawing/2014/main" xmlns="" id="{A1E61843-0C1E-4581-98C1-C9247F7043AC}"/>
              </a:ext>
            </a:extLst>
          </p:cNvPr>
          <p:cNvSpPr>
            <a:spLocks noGrp="1"/>
          </p:cNvSpPr>
          <p:nvPr>
            <p:ph type="pic" sz="quarter" idx="38"/>
          </p:nvPr>
        </p:nvSpPr>
        <p:spPr>
          <a:xfrm>
            <a:off x="2590348" y="3880614"/>
            <a:ext cx="1636776" cy="1618488"/>
          </a:xfrm>
        </p:spPr>
        <p:txBody>
          <a:bodyPr anchor="ctr" anchorCtr="0">
            <a:noAutofit/>
          </a:bodyPr>
          <a:lstStyle>
            <a:lvl1pPr marL="0" indent="0" algn="ctr">
              <a:buNone/>
              <a:defRPr sz="1400">
                <a:solidFill>
                  <a:schemeClr val="tx1">
                    <a:lumMod val="75000"/>
                    <a:lumOff val="25000"/>
                  </a:schemeClr>
                </a:solidFill>
              </a:defRPr>
            </a:lvl1pPr>
          </a:lstStyle>
          <a:p>
            <a:r>
              <a:rPr lang="en-US" noProof="0" smtClean="0"/>
              <a:t>Click icon to add picture</a:t>
            </a:r>
            <a:endParaRPr lang="en-US" noProof="0" dirty="0"/>
          </a:p>
        </p:txBody>
      </p:sp>
      <p:sp>
        <p:nvSpPr>
          <p:cNvPr id="57" name="Picture Placeholder 12">
            <a:extLst>
              <a:ext uri="{FF2B5EF4-FFF2-40B4-BE49-F238E27FC236}">
                <a16:creationId xmlns:a16="http://schemas.microsoft.com/office/drawing/2014/main" xmlns="" id="{F3B39F0E-B245-4510-8C07-0EC29B83F1BA}"/>
              </a:ext>
            </a:extLst>
          </p:cNvPr>
          <p:cNvSpPr>
            <a:spLocks noGrp="1"/>
          </p:cNvSpPr>
          <p:nvPr>
            <p:ph type="pic" sz="quarter" idx="43"/>
          </p:nvPr>
        </p:nvSpPr>
        <p:spPr>
          <a:xfrm>
            <a:off x="4794792" y="3944782"/>
            <a:ext cx="2599199" cy="896112"/>
          </a:xfrm>
        </p:spPr>
        <p:txBody>
          <a:bodyPr anchor="ctr" anchorCtr="0">
            <a:noAutofit/>
          </a:bodyPr>
          <a:lstStyle>
            <a:lvl1pPr marL="0" indent="0" algn="ctr">
              <a:buNone/>
              <a:defRPr sz="1400">
                <a:solidFill>
                  <a:schemeClr val="tx1">
                    <a:lumMod val="75000"/>
                    <a:lumOff val="25000"/>
                  </a:schemeClr>
                </a:solidFill>
              </a:defRPr>
            </a:lvl1pPr>
          </a:lstStyle>
          <a:p>
            <a:r>
              <a:rPr lang="en-US" noProof="0" smtClean="0"/>
              <a:t>Click icon to add picture</a:t>
            </a:r>
            <a:endParaRPr lang="en-US" noProof="0" dirty="0"/>
          </a:p>
        </p:txBody>
      </p:sp>
      <p:sp>
        <p:nvSpPr>
          <p:cNvPr id="58" name="Picture Placeholder 9">
            <a:extLst>
              <a:ext uri="{FF2B5EF4-FFF2-40B4-BE49-F238E27FC236}">
                <a16:creationId xmlns:a16="http://schemas.microsoft.com/office/drawing/2014/main" xmlns="" id="{A9E755CD-1A38-4F75-A18E-2D31E4934C8A}"/>
              </a:ext>
            </a:extLst>
          </p:cNvPr>
          <p:cNvSpPr>
            <a:spLocks noGrp="1"/>
          </p:cNvSpPr>
          <p:nvPr>
            <p:ph type="pic" sz="quarter" idx="44"/>
          </p:nvPr>
        </p:nvSpPr>
        <p:spPr>
          <a:xfrm>
            <a:off x="7876955" y="3944782"/>
            <a:ext cx="2599200" cy="896400"/>
          </a:xfrm>
        </p:spPr>
        <p:txBody>
          <a:bodyPr anchor="ctr" anchorCtr="0">
            <a:normAutofit/>
          </a:bodyPr>
          <a:lstStyle>
            <a:lvl1pPr marL="0" indent="0" algn="ctr">
              <a:buNone/>
              <a:defRPr sz="1400">
                <a:solidFill>
                  <a:schemeClr val="tx1">
                    <a:lumMod val="75000"/>
                    <a:lumOff val="25000"/>
                  </a:schemeClr>
                </a:solidFill>
              </a:defRPr>
            </a:lvl1pPr>
          </a:lstStyle>
          <a:p>
            <a:r>
              <a:rPr lang="en-US" noProof="0" smtClean="0"/>
              <a:t>Click icon to add picture</a:t>
            </a:r>
            <a:endParaRPr lang="en-US" noProof="0" dirty="0"/>
          </a:p>
        </p:txBody>
      </p:sp>
      <p:sp>
        <p:nvSpPr>
          <p:cNvPr id="2" name="Title 1">
            <a:extLst>
              <a:ext uri="{FF2B5EF4-FFF2-40B4-BE49-F238E27FC236}">
                <a16:creationId xmlns:a16="http://schemas.microsoft.com/office/drawing/2014/main" xmlns="" id="{1C750AC0-7255-417F-919C-19DF42857E05}"/>
              </a:ext>
            </a:extLst>
          </p:cNvPr>
          <p:cNvSpPr>
            <a:spLocks noGrp="1"/>
          </p:cNvSpPr>
          <p:nvPr>
            <p:ph type="title" hasCustomPrompt="1"/>
          </p:nvPr>
        </p:nvSpPr>
        <p:spPr>
          <a:xfrm>
            <a:off x="2141220" y="558203"/>
            <a:ext cx="7909560" cy="1069848"/>
          </a:xfrm>
          <a:noFill/>
        </p:spPr>
        <p:txBody>
          <a:bodyPr lIns="0" tIns="0" rIns="0" bIns="0">
            <a:normAutofit/>
          </a:bodyPr>
          <a:lstStyle>
            <a:lvl1pPr algn="ctr">
              <a:defRPr lang="ru-RU" sz="6000" b="0" kern="1200" dirty="0">
                <a:solidFill>
                  <a:schemeClr val="tx2"/>
                </a:solidFill>
                <a:latin typeface="+mj-lt"/>
                <a:ea typeface="+mj-ea"/>
                <a:cs typeface="+mj-cs"/>
              </a:defRPr>
            </a:lvl1pPr>
          </a:lstStyle>
          <a:p>
            <a:r>
              <a:rPr lang="en-US" noProof="0"/>
              <a:t>How to use this template</a:t>
            </a:r>
          </a:p>
        </p:txBody>
      </p:sp>
      <p:pic>
        <p:nvPicPr>
          <p:cNvPr id="21" name="Graphic 20">
            <a:extLst>
              <a:ext uri="{FF2B5EF4-FFF2-40B4-BE49-F238E27FC236}">
                <a16:creationId xmlns:a16="http://schemas.microsoft.com/office/drawing/2014/main" xmlns="" id="{08EB3F0B-0F1D-42D2-B6C2-D4D6D82571E4}"/>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3608400" y="1568994"/>
            <a:ext cx="4975200" cy="114227"/>
          </a:xfrm>
          <a:prstGeom prst="rect">
            <a:avLst/>
          </a:prstGeom>
        </p:spPr>
      </p:pic>
    </p:spTree>
    <p:extLst>
      <p:ext uri="{BB962C8B-B14F-4D97-AF65-F5344CB8AC3E}">
        <p14:creationId xmlns:p14="http://schemas.microsoft.com/office/powerpoint/2010/main" val="351468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xmlns="" id="{4D6B2F7A-6215-4548-B8BA-BFBFA46660CF}"/>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xmlns="" id="{EAC4B419-8728-4000-B6EF-1ECF88F80B8B}"/>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xmlns="" id="{A62FC5F7-2AC0-4A53-8E2A-D6A7F4B4D77C}"/>
              </a:ext>
            </a:extLst>
          </p:cNvPr>
          <p:cNvSpPr>
            <a:spLocks noGrp="1"/>
          </p:cNvSpPr>
          <p:nvPr>
            <p:ph type="title" hasCustomPrompt="1"/>
          </p:nvPr>
        </p:nvSpPr>
        <p:spPr>
          <a:xfrm>
            <a:off x="838200" y="652986"/>
            <a:ext cx="10515600" cy="904875"/>
          </a:xfrm>
        </p:spPr>
        <p:txBody>
          <a:bodyPr/>
          <a:lstStyle>
            <a:lvl1pPr algn="ctr">
              <a:defRPr b="0"/>
            </a:lvl1pPr>
          </a:lstStyle>
          <a:p>
            <a:r>
              <a:rPr lang="en-US" noProof="0"/>
              <a:t>Divider Slide</a:t>
            </a:r>
          </a:p>
        </p:txBody>
      </p:sp>
      <p:sp>
        <p:nvSpPr>
          <p:cNvPr id="3" name="Date Placeholder 2">
            <a:extLst>
              <a:ext uri="{FF2B5EF4-FFF2-40B4-BE49-F238E27FC236}">
                <a16:creationId xmlns:a16="http://schemas.microsoft.com/office/drawing/2014/main" xmlns="" id="{B516B06F-92DB-40BB-B026-E443732F67C8}"/>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11FF27C1-06BD-4F55-BB58-DC1D0892188F}"/>
              </a:ext>
            </a:extLst>
          </p:cNvPr>
          <p:cNvSpPr>
            <a:spLocks noGrp="1"/>
          </p:cNvSpPr>
          <p:nvPr>
            <p:ph type="ftr" sz="quarter" idx="11"/>
          </p:nvPr>
        </p:nvSpPr>
        <p:spPr/>
        <p:txBody>
          <a:bodyPr/>
          <a:lstStyle/>
          <a:p>
            <a:r>
              <a:rPr lang="en-US" noProof="0" dirty="0"/>
              <a:t>ADD A FOOTER</a:t>
            </a:r>
          </a:p>
        </p:txBody>
      </p:sp>
      <p:sp>
        <p:nvSpPr>
          <p:cNvPr id="15" name="Graphic 13">
            <a:extLst>
              <a:ext uri="{FF2B5EF4-FFF2-40B4-BE49-F238E27FC236}">
                <a16:creationId xmlns:a16="http://schemas.microsoft.com/office/drawing/2014/main" xmlns="" id="{6B7C1ECA-416B-4ED3-9B96-F05BED98E498}"/>
              </a:ext>
            </a:extLst>
          </p:cNvPr>
          <p:cNvSpPr/>
          <p:nvPr/>
        </p:nvSpPr>
        <p:spPr>
          <a:xfrm>
            <a:off x="4534478" y="1568994"/>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8" name="Text Placeholder 17">
            <a:extLst>
              <a:ext uri="{FF2B5EF4-FFF2-40B4-BE49-F238E27FC236}">
                <a16:creationId xmlns:a16="http://schemas.microsoft.com/office/drawing/2014/main" xmlns="" id="{4F134C5C-60EE-4E07-8A4F-120C1B5AA0AF}"/>
              </a:ext>
            </a:extLst>
          </p:cNvPr>
          <p:cNvSpPr>
            <a:spLocks noGrp="1"/>
          </p:cNvSpPr>
          <p:nvPr>
            <p:ph type="body" sz="quarter" idx="13" hasCustomPrompt="1"/>
          </p:nvPr>
        </p:nvSpPr>
        <p:spPr>
          <a:xfrm>
            <a:off x="838200" y="1874839"/>
            <a:ext cx="10515600" cy="476476"/>
          </a:xfrm>
        </p:spPr>
        <p:txBody>
          <a:bodyPr>
            <a:normAutofit/>
          </a:bodyPr>
          <a:lstStyle>
            <a:lvl1pPr marL="0" indent="0" algn="ctr">
              <a:buNone/>
              <a:defRPr sz="1800"/>
            </a:lvl1pPr>
            <a:lvl2pPr>
              <a:defRPr sz="1800"/>
            </a:lvl2pPr>
            <a:lvl3pPr>
              <a:defRPr sz="1800"/>
            </a:lvl3pPr>
            <a:lvl4pPr>
              <a:defRPr sz="1800"/>
            </a:lvl4pPr>
            <a:lvl5pPr>
              <a:defRPr sz="1800"/>
            </a:lvl5pPr>
          </a:lstStyle>
          <a:p>
            <a:pPr lvl="0"/>
            <a:r>
              <a:rPr lang="en-US" noProof="0"/>
              <a:t>EDIT MASTER TEXT STYLES</a:t>
            </a:r>
          </a:p>
        </p:txBody>
      </p:sp>
      <p:sp>
        <p:nvSpPr>
          <p:cNvPr id="20" name="Picture Placeholder 19">
            <a:extLst>
              <a:ext uri="{FF2B5EF4-FFF2-40B4-BE49-F238E27FC236}">
                <a16:creationId xmlns:a16="http://schemas.microsoft.com/office/drawing/2014/main" xmlns="" id="{C71C2E69-8C3C-4E87-BC9D-9810F56121BC}"/>
              </a:ext>
            </a:extLst>
          </p:cNvPr>
          <p:cNvSpPr>
            <a:spLocks noGrp="1"/>
          </p:cNvSpPr>
          <p:nvPr>
            <p:ph type="pic" sz="quarter" idx="14"/>
          </p:nvPr>
        </p:nvSpPr>
        <p:spPr>
          <a:xfrm>
            <a:off x="0" y="2483223"/>
            <a:ext cx="12192000" cy="3465576"/>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15977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DFFF6C81-E769-CE4D-B9C0-858E073D198E}"/>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xmlns="" id="{371695AE-7720-4633-B467-CD5DD1A9EC27}"/>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xmlns="" id="{94940C99-75CB-4A48-894F-EA35F7C9189E}"/>
              </a:ext>
            </a:extLst>
          </p:cNvPr>
          <p:cNvSpPr>
            <a:spLocks noGrp="1"/>
          </p:cNvSpPr>
          <p:nvPr>
            <p:ph type="title" hasCustomPrompt="1"/>
          </p:nvPr>
        </p:nvSpPr>
        <p:spPr>
          <a:xfrm>
            <a:off x="6924536" y="922103"/>
            <a:ext cx="4257905" cy="1325563"/>
          </a:xfrm>
        </p:spPr>
        <p:txBody>
          <a:bodyPr/>
          <a:lstStyle>
            <a:lvl1pPr>
              <a:defRPr b="0"/>
            </a:lvl1pPr>
          </a:lstStyle>
          <a:p>
            <a:r>
              <a:rPr lang="en-US" noProof="0"/>
              <a:t>Text Layout 1</a:t>
            </a:r>
          </a:p>
        </p:txBody>
      </p:sp>
      <p:sp>
        <p:nvSpPr>
          <p:cNvPr id="4" name="Footer Placeholder 3">
            <a:extLst>
              <a:ext uri="{FF2B5EF4-FFF2-40B4-BE49-F238E27FC236}">
                <a16:creationId xmlns:a16="http://schemas.microsoft.com/office/drawing/2014/main" xmlns="" id="{C97E3AD6-C295-45C8-8FC7-AD342840364A}"/>
              </a:ext>
            </a:extLst>
          </p:cNvPr>
          <p:cNvSpPr>
            <a:spLocks noGrp="1"/>
          </p:cNvSpPr>
          <p:nvPr>
            <p:ph type="ftr" sz="quarter" idx="11"/>
          </p:nvPr>
        </p:nvSpPr>
        <p:spPr/>
        <p:txBody>
          <a:bodyPr/>
          <a:lstStyle/>
          <a:p>
            <a:r>
              <a:rPr lang="en-US" noProof="0" dirty="0"/>
              <a:t>ADD A FOOTER</a:t>
            </a:r>
          </a:p>
        </p:txBody>
      </p:sp>
      <p:sp>
        <p:nvSpPr>
          <p:cNvPr id="6" name="Text Placeholder 14">
            <a:extLst>
              <a:ext uri="{FF2B5EF4-FFF2-40B4-BE49-F238E27FC236}">
                <a16:creationId xmlns:a16="http://schemas.microsoft.com/office/drawing/2014/main" xmlns="" id="{780797F8-0544-4DFB-8D2C-CC50CB7F4AAD}"/>
              </a:ext>
            </a:extLst>
          </p:cNvPr>
          <p:cNvSpPr>
            <a:spLocks noGrp="1"/>
          </p:cNvSpPr>
          <p:nvPr>
            <p:ph type="body" sz="quarter" idx="13" hasCustomPrompt="1"/>
          </p:nvPr>
        </p:nvSpPr>
        <p:spPr>
          <a:xfrm>
            <a:off x="6663282" y="2384295"/>
            <a:ext cx="4519159" cy="639683"/>
          </a:xfrm>
        </p:spPr>
        <p:txBody>
          <a:bodyPr>
            <a:normAutofit/>
          </a:bodyPr>
          <a:lstStyle>
            <a:lvl1pPr marL="0" indent="0">
              <a:buNone/>
              <a:defRPr sz="1800" b="0" i="0"/>
            </a:lvl1pPr>
          </a:lstStyle>
          <a:p>
            <a:pPr lvl="0"/>
            <a:r>
              <a:rPr lang="en-US" noProof="0"/>
              <a:t>EDIT MASTER TEXT STYLES</a:t>
            </a:r>
          </a:p>
        </p:txBody>
      </p:sp>
      <p:sp>
        <p:nvSpPr>
          <p:cNvPr id="7" name="Text Placeholder 14">
            <a:extLst>
              <a:ext uri="{FF2B5EF4-FFF2-40B4-BE49-F238E27FC236}">
                <a16:creationId xmlns:a16="http://schemas.microsoft.com/office/drawing/2014/main" xmlns="" id="{F7A942D6-FCE6-4DCD-BD15-F6399EC2A21E}"/>
              </a:ext>
            </a:extLst>
          </p:cNvPr>
          <p:cNvSpPr>
            <a:spLocks noGrp="1"/>
          </p:cNvSpPr>
          <p:nvPr>
            <p:ph type="body" sz="quarter" idx="14" hasCustomPrompt="1"/>
          </p:nvPr>
        </p:nvSpPr>
        <p:spPr>
          <a:xfrm>
            <a:off x="6474599" y="3173534"/>
            <a:ext cx="4707842" cy="2588637"/>
          </a:xfrm>
        </p:spPr>
        <p:txBody>
          <a:bodyPr>
            <a:normAutofit/>
          </a:bodyPr>
          <a:lstStyle>
            <a:lvl1pPr marL="180000" indent="-180000">
              <a:spcBef>
                <a:spcPts val="600"/>
              </a:spcBef>
              <a:buClr>
                <a:schemeClr val="bg2"/>
              </a:buClr>
              <a:buFont typeface="Arial" panose="020B0604020202020204" pitchFamily="34" charset="0"/>
              <a:buChar char="•"/>
              <a:defRPr sz="1600" b="0" i="0">
                <a:solidFill>
                  <a:schemeClr val="tx1">
                    <a:lumMod val="75000"/>
                    <a:lumOff val="25000"/>
                  </a:schemeClr>
                </a:solidFill>
              </a:defRPr>
            </a:lvl1pPr>
          </a:lstStyle>
          <a:p>
            <a:pPr lvl="0"/>
            <a:r>
              <a:rPr lang="en-US" noProof="0"/>
              <a:t>Edit Master text styles</a:t>
            </a:r>
          </a:p>
        </p:txBody>
      </p:sp>
      <p:sp>
        <p:nvSpPr>
          <p:cNvPr id="9" name="Graphic 13">
            <a:extLst>
              <a:ext uri="{FF2B5EF4-FFF2-40B4-BE49-F238E27FC236}">
                <a16:creationId xmlns:a16="http://schemas.microsoft.com/office/drawing/2014/main" xmlns="" id="{BE348D43-6DEE-4E32-B9F5-235CB8EC9257}"/>
              </a:ext>
            </a:extLst>
          </p:cNvPr>
          <p:cNvSpPr/>
          <p:nvPr userDrawn="1"/>
        </p:nvSpPr>
        <p:spPr>
          <a:xfrm>
            <a:off x="7059964" y="2076985"/>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2" name="Picture Placeholder 11">
            <a:extLst>
              <a:ext uri="{FF2B5EF4-FFF2-40B4-BE49-F238E27FC236}">
                <a16:creationId xmlns:a16="http://schemas.microsoft.com/office/drawing/2014/main" xmlns="" id="{32A28410-C401-4876-8DE7-D0EFCDE41D2C}"/>
              </a:ext>
            </a:extLst>
          </p:cNvPr>
          <p:cNvSpPr>
            <a:spLocks noGrp="1"/>
          </p:cNvSpPr>
          <p:nvPr>
            <p:ph type="pic" sz="quarter" idx="15"/>
          </p:nvPr>
        </p:nvSpPr>
        <p:spPr>
          <a:xfrm>
            <a:off x="911224" y="0"/>
            <a:ext cx="4626864" cy="6858000"/>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Tree>
    <p:extLst>
      <p:ext uri="{BB962C8B-B14F-4D97-AF65-F5344CB8AC3E}">
        <p14:creationId xmlns:p14="http://schemas.microsoft.com/office/powerpoint/2010/main" val="1755848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xmlns="" id="{275CB319-C744-E641-8907-1470D3DF159D}"/>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xmlns="" id="{EAAFC21D-31CF-420D-A654-B62708C71952}"/>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2" name="Title 1">
            <a:extLst>
              <a:ext uri="{FF2B5EF4-FFF2-40B4-BE49-F238E27FC236}">
                <a16:creationId xmlns:a16="http://schemas.microsoft.com/office/drawing/2014/main" xmlns="" id="{F5D078D9-85B9-4D7C-BCDC-31053365B378}"/>
              </a:ext>
            </a:extLst>
          </p:cNvPr>
          <p:cNvSpPr>
            <a:spLocks noGrp="1"/>
          </p:cNvSpPr>
          <p:nvPr>
            <p:ph type="title" hasCustomPrompt="1"/>
          </p:nvPr>
        </p:nvSpPr>
        <p:spPr>
          <a:xfrm>
            <a:off x="1172027" y="3938140"/>
            <a:ext cx="4430485" cy="893080"/>
          </a:xfrm>
        </p:spPr>
        <p:txBody>
          <a:bodyPr/>
          <a:lstStyle>
            <a:lvl1pPr algn="ctr">
              <a:defRPr b="0"/>
            </a:lvl1pPr>
          </a:lstStyle>
          <a:p>
            <a:r>
              <a:rPr lang="en-US" noProof="0"/>
              <a:t>Text Layout 2</a:t>
            </a:r>
          </a:p>
        </p:txBody>
      </p:sp>
      <p:sp>
        <p:nvSpPr>
          <p:cNvPr id="3" name="Date Placeholder 2">
            <a:extLst>
              <a:ext uri="{FF2B5EF4-FFF2-40B4-BE49-F238E27FC236}">
                <a16:creationId xmlns:a16="http://schemas.microsoft.com/office/drawing/2014/main" xmlns="" id="{5F5253D9-2D52-4F01-9ED9-4E2A3C0E6A1B}"/>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3BDB2FC-0867-44DF-98D6-C443802B8C26}"/>
              </a:ext>
            </a:extLst>
          </p:cNvPr>
          <p:cNvSpPr>
            <a:spLocks noGrp="1"/>
          </p:cNvSpPr>
          <p:nvPr>
            <p:ph type="ftr" sz="quarter" idx="11"/>
          </p:nvPr>
        </p:nvSpPr>
        <p:spPr/>
        <p:txBody>
          <a:bodyPr/>
          <a:lstStyle/>
          <a:p>
            <a:r>
              <a:rPr lang="en-US" noProof="0" dirty="0"/>
              <a:t>ADD A FOOTER</a:t>
            </a:r>
          </a:p>
        </p:txBody>
      </p:sp>
      <p:sp>
        <p:nvSpPr>
          <p:cNvPr id="7" name="Picture Placeholder 6">
            <a:extLst>
              <a:ext uri="{FF2B5EF4-FFF2-40B4-BE49-F238E27FC236}">
                <a16:creationId xmlns:a16="http://schemas.microsoft.com/office/drawing/2014/main" xmlns="" id="{2E25E660-4559-4CC8-852F-94402A454C17}"/>
              </a:ext>
            </a:extLst>
          </p:cNvPr>
          <p:cNvSpPr>
            <a:spLocks noGrp="1"/>
          </p:cNvSpPr>
          <p:nvPr>
            <p:ph type="pic" sz="quarter" idx="13"/>
          </p:nvPr>
        </p:nvSpPr>
        <p:spPr>
          <a:xfrm>
            <a:off x="0" y="797608"/>
            <a:ext cx="12192000" cy="2843784"/>
          </a:xfrm>
        </p:spPr>
        <p:txBody>
          <a:bodyPr anchor="ctr" anchorCtr="0">
            <a:normAutofit/>
          </a:bodyPr>
          <a:lstStyle>
            <a:lvl1pPr marL="0" indent="0" algn="ctr">
              <a:buNone/>
              <a:defRPr sz="1400"/>
            </a:lvl1pPr>
          </a:lstStyle>
          <a:p>
            <a:r>
              <a:rPr lang="en-US" noProof="0" smtClean="0"/>
              <a:t>Click icon to add picture</a:t>
            </a:r>
            <a:endParaRPr lang="en-US" noProof="0" dirty="0"/>
          </a:p>
        </p:txBody>
      </p:sp>
      <p:sp>
        <p:nvSpPr>
          <p:cNvPr id="9" name="Graphic 13">
            <a:extLst>
              <a:ext uri="{FF2B5EF4-FFF2-40B4-BE49-F238E27FC236}">
                <a16:creationId xmlns:a16="http://schemas.microsoft.com/office/drawing/2014/main" xmlns="" id="{A4B61220-F8A1-4859-BA99-F5EC0CC36B0F}"/>
              </a:ext>
            </a:extLst>
          </p:cNvPr>
          <p:cNvSpPr/>
          <p:nvPr userDrawn="1"/>
        </p:nvSpPr>
        <p:spPr>
          <a:xfrm>
            <a:off x="1825747" y="4882453"/>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0" name="Text Placeholder 14">
            <a:extLst>
              <a:ext uri="{FF2B5EF4-FFF2-40B4-BE49-F238E27FC236}">
                <a16:creationId xmlns:a16="http://schemas.microsoft.com/office/drawing/2014/main" xmlns="" id="{1A39E620-8448-42D8-85B7-A6BF45A2FBDD}"/>
              </a:ext>
            </a:extLst>
          </p:cNvPr>
          <p:cNvSpPr>
            <a:spLocks noGrp="1"/>
          </p:cNvSpPr>
          <p:nvPr>
            <p:ph type="body" sz="quarter" idx="14" hasCustomPrompt="1"/>
          </p:nvPr>
        </p:nvSpPr>
        <p:spPr>
          <a:xfrm>
            <a:off x="1172027" y="5192860"/>
            <a:ext cx="4430485" cy="639683"/>
          </a:xfrm>
        </p:spPr>
        <p:txBody>
          <a:bodyPr>
            <a:normAutofit/>
          </a:bodyPr>
          <a:lstStyle>
            <a:lvl1pPr marL="0" indent="0" algn="ctr">
              <a:buNone/>
              <a:defRPr sz="1800" b="0" i="0"/>
            </a:lvl1pPr>
          </a:lstStyle>
          <a:p>
            <a:pPr lvl="0"/>
            <a:r>
              <a:rPr lang="en-US" noProof="0"/>
              <a:t>EDIT MASTER TEXT STYLES</a:t>
            </a:r>
          </a:p>
        </p:txBody>
      </p:sp>
      <p:sp>
        <p:nvSpPr>
          <p:cNvPr id="12" name="Text Placeholder 14">
            <a:extLst>
              <a:ext uri="{FF2B5EF4-FFF2-40B4-BE49-F238E27FC236}">
                <a16:creationId xmlns:a16="http://schemas.microsoft.com/office/drawing/2014/main" xmlns="" id="{F2FF44AF-6A6B-4742-B58D-DF26808AFD83}"/>
              </a:ext>
            </a:extLst>
          </p:cNvPr>
          <p:cNvSpPr>
            <a:spLocks noGrp="1"/>
          </p:cNvSpPr>
          <p:nvPr>
            <p:ph type="body" sz="quarter" idx="15" hasCustomPrompt="1"/>
          </p:nvPr>
        </p:nvSpPr>
        <p:spPr>
          <a:xfrm>
            <a:off x="6474599" y="4064000"/>
            <a:ext cx="4545374" cy="1698171"/>
          </a:xfrm>
        </p:spPr>
        <p:txBody>
          <a:bodyPr>
            <a:normAutofit/>
          </a:bodyPr>
          <a:lstStyle>
            <a:lvl1pPr marL="180000" indent="-180000">
              <a:spcBef>
                <a:spcPts val="600"/>
              </a:spcBef>
              <a:buClr>
                <a:schemeClr val="bg2"/>
              </a:buClr>
              <a:buFont typeface="Arial" panose="020B0604020202020204" pitchFamily="34" charset="0"/>
              <a:buChar char="•"/>
              <a:defRPr sz="1600" b="0" i="0">
                <a:solidFill>
                  <a:schemeClr val="tx1">
                    <a:lumMod val="75000"/>
                    <a:lumOff val="25000"/>
                  </a:schemeClr>
                </a:solidFill>
              </a:defRPr>
            </a:lvl1pPr>
          </a:lstStyle>
          <a:p>
            <a:pPr lvl="0"/>
            <a:r>
              <a:rPr lang="en-US" noProof="0"/>
              <a:t>Edit Master text styles</a:t>
            </a:r>
          </a:p>
        </p:txBody>
      </p:sp>
    </p:spTree>
    <p:extLst>
      <p:ext uri="{BB962C8B-B14F-4D97-AF65-F5344CB8AC3E}">
        <p14:creationId xmlns:p14="http://schemas.microsoft.com/office/powerpoint/2010/main" val="4249325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xmlns="" id="{213AAFFC-6E5A-D44A-ADBF-E9D307CE6349}"/>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xmlns="" id="{72DABAFE-C077-44F7-8606-FCEAD364C173}"/>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3" name="Date Placeholder 2">
            <a:extLst>
              <a:ext uri="{FF2B5EF4-FFF2-40B4-BE49-F238E27FC236}">
                <a16:creationId xmlns:a16="http://schemas.microsoft.com/office/drawing/2014/main" xmlns="" id="{F8D0EF65-ABFF-4900-A2AD-12A8C47ECC15}"/>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D1E8D827-86E9-4228-B43C-616FE3F73BC2}"/>
              </a:ext>
            </a:extLst>
          </p:cNvPr>
          <p:cNvSpPr>
            <a:spLocks noGrp="1"/>
          </p:cNvSpPr>
          <p:nvPr>
            <p:ph type="ftr" sz="quarter" idx="11"/>
          </p:nvPr>
        </p:nvSpPr>
        <p:spPr/>
        <p:txBody>
          <a:bodyPr/>
          <a:lstStyle/>
          <a:p>
            <a:r>
              <a:rPr lang="en-US" noProof="0" dirty="0"/>
              <a:t>ADD A FOOTER</a:t>
            </a:r>
          </a:p>
        </p:txBody>
      </p:sp>
      <p:sp>
        <p:nvSpPr>
          <p:cNvPr id="7" name="Text Placeholder 2">
            <a:extLst>
              <a:ext uri="{FF2B5EF4-FFF2-40B4-BE49-F238E27FC236}">
                <a16:creationId xmlns:a16="http://schemas.microsoft.com/office/drawing/2014/main" xmlns="" id="{D2BEBEF9-0DCC-4DA2-9828-D5A83238CD9F}"/>
              </a:ext>
            </a:extLst>
          </p:cNvPr>
          <p:cNvSpPr>
            <a:spLocks noGrp="1"/>
          </p:cNvSpPr>
          <p:nvPr>
            <p:ph type="body" idx="1" hasCustomPrompt="1"/>
          </p:nvPr>
        </p:nvSpPr>
        <p:spPr>
          <a:xfrm>
            <a:off x="2067340" y="2738211"/>
            <a:ext cx="4183650" cy="454353"/>
          </a:xfrm>
        </p:spPr>
        <p:txBody>
          <a:bodyPr>
            <a:noAutofit/>
          </a:bodyPr>
          <a:lstStyle>
            <a:lvl1pPr marL="0" indent="0">
              <a:buNone/>
              <a:defRPr sz="40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 title</a:t>
            </a:r>
          </a:p>
        </p:txBody>
      </p:sp>
      <p:sp>
        <p:nvSpPr>
          <p:cNvPr id="8" name="Text Placeholder 26">
            <a:extLst>
              <a:ext uri="{FF2B5EF4-FFF2-40B4-BE49-F238E27FC236}">
                <a16:creationId xmlns:a16="http://schemas.microsoft.com/office/drawing/2014/main" xmlns="" id="{CE9C552F-C732-4E4C-8B62-DE62A58BADF0}"/>
              </a:ext>
            </a:extLst>
          </p:cNvPr>
          <p:cNvSpPr>
            <a:spLocks noGrp="1"/>
          </p:cNvSpPr>
          <p:nvPr>
            <p:ph type="body" sz="quarter" idx="16" hasCustomPrompt="1"/>
          </p:nvPr>
        </p:nvSpPr>
        <p:spPr>
          <a:xfrm>
            <a:off x="838201" y="2043790"/>
            <a:ext cx="10515599" cy="629105"/>
          </a:xfrm>
        </p:spPr>
        <p:txBody>
          <a:bodyPr>
            <a:noAutofit/>
          </a:bodyPr>
          <a:lstStyle>
            <a:lvl1pPr marL="0" indent="0" algn="ctr">
              <a:buNone/>
              <a:defRPr sz="1800" b="0"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EDIT MASTER TEXT STYLES</a:t>
            </a:r>
          </a:p>
        </p:txBody>
      </p:sp>
      <p:sp>
        <p:nvSpPr>
          <p:cNvPr id="9" name="Text Placeholder 2">
            <a:extLst>
              <a:ext uri="{FF2B5EF4-FFF2-40B4-BE49-F238E27FC236}">
                <a16:creationId xmlns:a16="http://schemas.microsoft.com/office/drawing/2014/main" xmlns="" id="{100DDA39-3A33-4AF8-BB2F-B80A8696D428}"/>
              </a:ext>
            </a:extLst>
          </p:cNvPr>
          <p:cNvSpPr>
            <a:spLocks noGrp="1"/>
          </p:cNvSpPr>
          <p:nvPr>
            <p:ph type="body" idx="18" hasCustomPrompt="1"/>
          </p:nvPr>
        </p:nvSpPr>
        <p:spPr>
          <a:xfrm>
            <a:off x="7534813" y="2738211"/>
            <a:ext cx="4183650" cy="454353"/>
          </a:xfrm>
        </p:spPr>
        <p:txBody>
          <a:bodyPr>
            <a:noAutofit/>
          </a:bodyPr>
          <a:lstStyle>
            <a:lvl1pPr marL="0" indent="0">
              <a:buNone/>
              <a:defRPr sz="40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2 title</a:t>
            </a:r>
          </a:p>
        </p:txBody>
      </p:sp>
      <p:sp>
        <p:nvSpPr>
          <p:cNvPr id="10" name="Text Placeholder 26">
            <a:extLst>
              <a:ext uri="{FF2B5EF4-FFF2-40B4-BE49-F238E27FC236}">
                <a16:creationId xmlns:a16="http://schemas.microsoft.com/office/drawing/2014/main" xmlns="" id="{D01D7372-B596-424A-8437-BCA847E03CF1}"/>
              </a:ext>
            </a:extLst>
          </p:cNvPr>
          <p:cNvSpPr>
            <a:spLocks noGrp="1"/>
          </p:cNvSpPr>
          <p:nvPr>
            <p:ph type="body" sz="quarter" idx="20" hasCustomPrompt="1"/>
          </p:nvPr>
        </p:nvSpPr>
        <p:spPr>
          <a:xfrm>
            <a:off x="1159649" y="3428501"/>
            <a:ext cx="4365625" cy="2333625"/>
          </a:xfrm>
        </p:spPr>
        <p:txBody>
          <a:bodyPr>
            <a:normAutofit/>
          </a:bodyPr>
          <a:lstStyle>
            <a:lvl1pPr marL="180000" indent="-180000">
              <a:spcBef>
                <a:spcPts val="600"/>
              </a:spcBef>
              <a:buClr>
                <a:schemeClr val="bg2"/>
              </a:buClr>
              <a:defRPr sz="160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Edit Master text styles</a:t>
            </a:r>
          </a:p>
        </p:txBody>
      </p:sp>
      <p:sp>
        <p:nvSpPr>
          <p:cNvPr id="11" name="Text Placeholder 26">
            <a:extLst>
              <a:ext uri="{FF2B5EF4-FFF2-40B4-BE49-F238E27FC236}">
                <a16:creationId xmlns:a16="http://schemas.microsoft.com/office/drawing/2014/main" xmlns="" id="{F78DB58E-1DC8-42B6-8950-A39F9249D51D}"/>
              </a:ext>
            </a:extLst>
          </p:cNvPr>
          <p:cNvSpPr>
            <a:spLocks noGrp="1"/>
          </p:cNvSpPr>
          <p:nvPr>
            <p:ph type="body" sz="quarter" idx="21" hasCustomPrompt="1"/>
          </p:nvPr>
        </p:nvSpPr>
        <p:spPr>
          <a:xfrm>
            <a:off x="6627121" y="3428501"/>
            <a:ext cx="4365625" cy="2333625"/>
          </a:xfrm>
        </p:spPr>
        <p:txBody>
          <a:bodyPr>
            <a:normAutofit/>
          </a:bodyPr>
          <a:lstStyle>
            <a:lvl1pPr marL="180000" indent="-180000">
              <a:spcBef>
                <a:spcPts val="600"/>
              </a:spcBef>
              <a:buClr>
                <a:schemeClr val="bg2"/>
              </a:buClr>
              <a:defRPr sz="160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Edit Master text styles</a:t>
            </a:r>
          </a:p>
        </p:txBody>
      </p:sp>
      <p:sp>
        <p:nvSpPr>
          <p:cNvPr id="12" name="Graphic 13">
            <a:extLst>
              <a:ext uri="{FF2B5EF4-FFF2-40B4-BE49-F238E27FC236}">
                <a16:creationId xmlns:a16="http://schemas.microsoft.com/office/drawing/2014/main" xmlns="" id="{6E7BE306-50F4-4966-B172-8808A97D9FF4}"/>
              </a:ext>
            </a:extLst>
          </p:cNvPr>
          <p:cNvSpPr/>
          <p:nvPr userDrawn="1"/>
        </p:nvSpPr>
        <p:spPr>
          <a:xfrm>
            <a:off x="4534478" y="1718435"/>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13" name="Title 1">
            <a:extLst>
              <a:ext uri="{FF2B5EF4-FFF2-40B4-BE49-F238E27FC236}">
                <a16:creationId xmlns:a16="http://schemas.microsoft.com/office/drawing/2014/main" xmlns="" id="{17DEC651-98F0-44EE-BAB8-8B3FE702A36A}"/>
              </a:ext>
            </a:extLst>
          </p:cNvPr>
          <p:cNvSpPr>
            <a:spLocks noGrp="1"/>
          </p:cNvSpPr>
          <p:nvPr>
            <p:ph type="title" hasCustomPrompt="1"/>
          </p:nvPr>
        </p:nvSpPr>
        <p:spPr>
          <a:xfrm>
            <a:off x="838200" y="562882"/>
            <a:ext cx="10515600" cy="1325563"/>
          </a:xfrm>
        </p:spPr>
        <p:txBody>
          <a:bodyPr/>
          <a:lstStyle>
            <a:lvl1pPr algn="ctr">
              <a:defRPr b="0"/>
            </a:lvl1pPr>
          </a:lstStyle>
          <a:p>
            <a:r>
              <a:rPr lang="en-US" noProof="0"/>
              <a:t>Comparison</a:t>
            </a:r>
          </a:p>
        </p:txBody>
      </p:sp>
    </p:spTree>
    <p:extLst>
      <p:ext uri="{BB962C8B-B14F-4D97-AF65-F5344CB8AC3E}">
        <p14:creationId xmlns:p14="http://schemas.microsoft.com/office/powerpoint/2010/main" val="11458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xmlns="" id="{99E16AA7-5075-3449-AB21-5E8037339A90}"/>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xmlns="" id="{E523D6FB-BDF5-462B-9DFB-6A2531254435}"/>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3" name="Date Placeholder 2">
            <a:extLst>
              <a:ext uri="{FF2B5EF4-FFF2-40B4-BE49-F238E27FC236}">
                <a16:creationId xmlns:a16="http://schemas.microsoft.com/office/drawing/2014/main" xmlns="" id="{3CAFBD2F-FD90-4C8F-BEA1-91BB2D242EED}"/>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5F47FDA8-53F5-4098-B6D5-32456ABFAE67}"/>
              </a:ext>
            </a:extLst>
          </p:cNvPr>
          <p:cNvSpPr>
            <a:spLocks noGrp="1"/>
          </p:cNvSpPr>
          <p:nvPr>
            <p:ph type="ftr" sz="quarter" idx="11"/>
          </p:nvPr>
        </p:nvSpPr>
        <p:spPr/>
        <p:txBody>
          <a:bodyPr/>
          <a:lstStyle/>
          <a:p>
            <a:r>
              <a:rPr lang="en-US" noProof="0" dirty="0"/>
              <a:t>ADD A FOOTER</a:t>
            </a:r>
          </a:p>
        </p:txBody>
      </p:sp>
      <p:sp>
        <p:nvSpPr>
          <p:cNvPr id="6" name="Chart Placeholder 18">
            <a:extLst>
              <a:ext uri="{FF2B5EF4-FFF2-40B4-BE49-F238E27FC236}">
                <a16:creationId xmlns:a16="http://schemas.microsoft.com/office/drawing/2014/main" xmlns="" id="{270B440B-C39E-47E6-9CBA-0BA4EB1EF522}"/>
              </a:ext>
            </a:extLst>
          </p:cNvPr>
          <p:cNvSpPr>
            <a:spLocks noGrp="1"/>
          </p:cNvSpPr>
          <p:nvPr>
            <p:ph type="chart" sz="quarter" idx="32"/>
          </p:nvPr>
        </p:nvSpPr>
        <p:spPr>
          <a:xfrm>
            <a:off x="6981371" y="1246188"/>
            <a:ext cx="4284663" cy="4365625"/>
          </a:xfrm>
        </p:spPr>
        <p:txBody>
          <a:bodyPr anchor="ctr" anchorCtr="0">
            <a:normAutofit/>
          </a:bodyPr>
          <a:lstStyle>
            <a:lvl1pPr marL="0" indent="0" algn="ctr">
              <a:buNone/>
              <a:defRPr sz="1600">
                <a:solidFill>
                  <a:schemeClr val="tx1">
                    <a:lumMod val="50000"/>
                    <a:lumOff val="50000"/>
                  </a:schemeClr>
                </a:solidFill>
              </a:defRPr>
            </a:lvl1pPr>
          </a:lstStyle>
          <a:p>
            <a:r>
              <a:rPr lang="en-US" noProof="0" smtClean="0"/>
              <a:t>Click icon to add chart</a:t>
            </a:r>
            <a:endParaRPr lang="en-US" noProof="0" dirty="0"/>
          </a:p>
        </p:txBody>
      </p:sp>
      <p:sp>
        <p:nvSpPr>
          <p:cNvPr id="8" name="Graphic 13">
            <a:extLst>
              <a:ext uri="{FF2B5EF4-FFF2-40B4-BE49-F238E27FC236}">
                <a16:creationId xmlns:a16="http://schemas.microsoft.com/office/drawing/2014/main" xmlns="" id="{1ED66CD9-A275-41A6-92EA-B32A8F51F472}"/>
              </a:ext>
            </a:extLst>
          </p:cNvPr>
          <p:cNvSpPr/>
          <p:nvPr userDrawn="1"/>
        </p:nvSpPr>
        <p:spPr>
          <a:xfrm>
            <a:off x="1949460" y="2168288"/>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
        <p:nvSpPr>
          <p:cNvPr id="9" name="Text Placeholder 14">
            <a:extLst>
              <a:ext uri="{FF2B5EF4-FFF2-40B4-BE49-F238E27FC236}">
                <a16:creationId xmlns:a16="http://schemas.microsoft.com/office/drawing/2014/main" xmlns="" id="{B1A41807-9D03-4167-89E4-C5D1E8143661}"/>
              </a:ext>
            </a:extLst>
          </p:cNvPr>
          <p:cNvSpPr>
            <a:spLocks noGrp="1"/>
          </p:cNvSpPr>
          <p:nvPr>
            <p:ph type="body" sz="quarter" idx="14" hasCustomPrompt="1"/>
          </p:nvPr>
        </p:nvSpPr>
        <p:spPr>
          <a:xfrm>
            <a:off x="925966" y="2478695"/>
            <a:ext cx="5170033" cy="758536"/>
          </a:xfrm>
        </p:spPr>
        <p:txBody>
          <a:bodyPr>
            <a:normAutofit/>
          </a:bodyPr>
          <a:lstStyle>
            <a:lvl1pPr marL="0" indent="0" algn="ctr">
              <a:buNone/>
              <a:defRPr sz="1800" b="0" i="0"/>
            </a:lvl1pPr>
          </a:lstStyle>
          <a:p>
            <a:pPr lvl="0"/>
            <a:r>
              <a:rPr lang="en-US" noProof="0"/>
              <a:t>EDIT MASTER TEXT STYLES</a:t>
            </a:r>
          </a:p>
        </p:txBody>
      </p:sp>
      <p:sp>
        <p:nvSpPr>
          <p:cNvPr id="10" name="Title 1">
            <a:extLst>
              <a:ext uri="{FF2B5EF4-FFF2-40B4-BE49-F238E27FC236}">
                <a16:creationId xmlns:a16="http://schemas.microsoft.com/office/drawing/2014/main" xmlns="" id="{CBDF72AB-A1AE-464E-A9E1-C5CDA8D5CCFE}"/>
              </a:ext>
            </a:extLst>
          </p:cNvPr>
          <p:cNvSpPr>
            <a:spLocks noGrp="1"/>
          </p:cNvSpPr>
          <p:nvPr>
            <p:ph type="title" hasCustomPrompt="1"/>
          </p:nvPr>
        </p:nvSpPr>
        <p:spPr>
          <a:xfrm>
            <a:off x="1957858" y="1289573"/>
            <a:ext cx="3106248" cy="758536"/>
          </a:xfrm>
        </p:spPr>
        <p:txBody>
          <a:bodyPr lIns="0" tIns="0" rIns="0" bIns="0">
            <a:noAutofit/>
          </a:bodyPr>
          <a:lstStyle>
            <a:lvl1pPr algn="ctr">
              <a:defRPr/>
            </a:lvl1pPr>
          </a:lstStyle>
          <a:p>
            <a:r>
              <a:rPr lang="en-US" noProof="0"/>
              <a:t>Chart Slide</a:t>
            </a:r>
          </a:p>
        </p:txBody>
      </p:sp>
      <p:sp>
        <p:nvSpPr>
          <p:cNvPr id="12" name="Text Placeholder 2">
            <a:extLst>
              <a:ext uri="{FF2B5EF4-FFF2-40B4-BE49-F238E27FC236}">
                <a16:creationId xmlns:a16="http://schemas.microsoft.com/office/drawing/2014/main" xmlns="" id="{B83C9A6F-A614-4B31-91D5-3B5CB932149C}"/>
              </a:ext>
            </a:extLst>
          </p:cNvPr>
          <p:cNvSpPr>
            <a:spLocks noGrp="1"/>
          </p:cNvSpPr>
          <p:nvPr>
            <p:ph type="body" idx="18" hasCustomPrompt="1"/>
          </p:nvPr>
        </p:nvSpPr>
        <p:spPr>
          <a:xfrm>
            <a:off x="2030497" y="3408555"/>
            <a:ext cx="1597889" cy="482453"/>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30%</a:t>
            </a:r>
          </a:p>
        </p:txBody>
      </p:sp>
      <p:sp>
        <p:nvSpPr>
          <p:cNvPr id="13" name="Text Placeholder 26">
            <a:extLst>
              <a:ext uri="{FF2B5EF4-FFF2-40B4-BE49-F238E27FC236}">
                <a16:creationId xmlns:a16="http://schemas.microsoft.com/office/drawing/2014/main" xmlns="" id="{A985BA82-9C97-475F-8775-0F16D2FB4047}"/>
              </a:ext>
            </a:extLst>
          </p:cNvPr>
          <p:cNvSpPr>
            <a:spLocks noGrp="1"/>
          </p:cNvSpPr>
          <p:nvPr>
            <p:ph type="body" sz="quarter" idx="21" hasCustomPrompt="1"/>
          </p:nvPr>
        </p:nvSpPr>
        <p:spPr>
          <a:xfrm>
            <a:off x="2030498" y="3739108"/>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15" name="Text Placeholder 2">
            <a:extLst>
              <a:ext uri="{FF2B5EF4-FFF2-40B4-BE49-F238E27FC236}">
                <a16:creationId xmlns:a16="http://schemas.microsoft.com/office/drawing/2014/main" xmlns="" id="{E5376509-D29C-46DE-948E-15D430CE432A}"/>
              </a:ext>
            </a:extLst>
          </p:cNvPr>
          <p:cNvSpPr>
            <a:spLocks noGrp="1"/>
          </p:cNvSpPr>
          <p:nvPr>
            <p:ph type="body" idx="22" hasCustomPrompt="1"/>
          </p:nvPr>
        </p:nvSpPr>
        <p:spPr>
          <a:xfrm>
            <a:off x="2030522" y="4142228"/>
            <a:ext cx="1597889"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10%</a:t>
            </a:r>
          </a:p>
        </p:txBody>
      </p:sp>
      <p:sp>
        <p:nvSpPr>
          <p:cNvPr id="16" name="Text Placeholder 26">
            <a:extLst>
              <a:ext uri="{FF2B5EF4-FFF2-40B4-BE49-F238E27FC236}">
                <a16:creationId xmlns:a16="http://schemas.microsoft.com/office/drawing/2014/main" xmlns="" id="{A581FA6A-566D-4068-A898-F86FB96D4A93}"/>
              </a:ext>
            </a:extLst>
          </p:cNvPr>
          <p:cNvSpPr>
            <a:spLocks noGrp="1"/>
          </p:cNvSpPr>
          <p:nvPr>
            <p:ph type="body" sz="quarter" idx="23" hasCustomPrompt="1"/>
          </p:nvPr>
        </p:nvSpPr>
        <p:spPr>
          <a:xfrm>
            <a:off x="2030523" y="4472778"/>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18" name="Text Placeholder 2">
            <a:extLst>
              <a:ext uri="{FF2B5EF4-FFF2-40B4-BE49-F238E27FC236}">
                <a16:creationId xmlns:a16="http://schemas.microsoft.com/office/drawing/2014/main" xmlns="" id="{503636CF-AD49-411E-BE27-63C28BDE068C}"/>
              </a:ext>
            </a:extLst>
          </p:cNvPr>
          <p:cNvSpPr>
            <a:spLocks noGrp="1"/>
          </p:cNvSpPr>
          <p:nvPr>
            <p:ph type="body" idx="24" hasCustomPrompt="1"/>
          </p:nvPr>
        </p:nvSpPr>
        <p:spPr>
          <a:xfrm>
            <a:off x="3970011" y="3408555"/>
            <a:ext cx="1597889" cy="482453"/>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25%</a:t>
            </a:r>
          </a:p>
        </p:txBody>
      </p:sp>
      <p:sp>
        <p:nvSpPr>
          <p:cNvPr id="19" name="Text Placeholder 26">
            <a:extLst>
              <a:ext uri="{FF2B5EF4-FFF2-40B4-BE49-F238E27FC236}">
                <a16:creationId xmlns:a16="http://schemas.microsoft.com/office/drawing/2014/main" xmlns="" id="{F2C67681-C89E-4F74-A7C1-BD0812A9422A}"/>
              </a:ext>
            </a:extLst>
          </p:cNvPr>
          <p:cNvSpPr>
            <a:spLocks noGrp="1"/>
          </p:cNvSpPr>
          <p:nvPr>
            <p:ph type="body" sz="quarter" idx="25" hasCustomPrompt="1"/>
          </p:nvPr>
        </p:nvSpPr>
        <p:spPr>
          <a:xfrm>
            <a:off x="3970012" y="3739108"/>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21" name="Text Placeholder 2">
            <a:extLst>
              <a:ext uri="{FF2B5EF4-FFF2-40B4-BE49-F238E27FC236}">
                <a16:creationId xmlns:a16="http://schemas.microsoft.com/office/drawing/2014/main" xmlns="" id="{5742559E-6662-49A7-A091-9472A31ED26B}"/>
              </a:ext>
            </a:extLst>
          </p:cNvPr>
          <p:cNvSpPr>
            <a:spLocks noGrp="1"/>
          </p:cNvSpPr>
          <p:nvPr>
            <p:ph type="body" idx="26" hasCustomPrompt="1"/>
          </p:nvPr>
        </p:nvSpPr>
        <p:spPr>
          <a:xfrm>
            <a:off x="3970036" y="4142228"/>
            <a:ext cx="1597889"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10%</a:t>
            </a:r>
          </a:p>
        </p:txBody>
      </p:sp>
      <p:sp>
        <p:nvSpPr>
          <p:cNvPr id="22" name="Text Placeholder 26">
            <a:extLst>
              <a:ext uri="{FF2B5EF4-FFF2-40B4-BE49-F238E27FC236}">
                <a16:creationId xmlns:a16="http://schemas.microsoft.com/office/drawing/2014/main" xmlns="" id="{E514B383-1886-4E45-9DB3-6DF4FFCA6FCD}"/>
              </a:ext>
            </a:extLst>
          </p:cNvPr>
          <p:cNvSpPr>
            <a:spLocks noGrp="1"/>
          </p:cNvSpPr>
          <p:nvPr>
            <p:ph type="body" sz="quarter" idx="27" hasCustomPrompt="1"/>
          </p:nvPr>
        </p:nvSpPr>
        <p:spPr>
          <a:xfrm>
            <a:off x="3970037" y="4472779"/>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24" name="Text Placeholder 2">
            <a:extLst>
              <a:ext uri="{FF2B5EF4-FFF2-40B4-BE49-F238E27FC236}">
                <a16:creationId xmlns:a16="http://schemas.microsoft.com/office/drawing/2014/main" xmlns="" id="{2734F2A5-6B16-40E3-8EBB-0E1A0984BAB7}"/>
              </a:ext>
            </a:extLst>
          </p:cNvPr>
          <p:cNvSpPr>
            <a:spLocks noGrp="1"/>
          </p:cNvSpPr>
          <p:nvPr>
            <p:ph type="body" idx="28" hasCustomPrompt="1"/>
          </p:nvPr>
        </p:nvSpPr>
        <p:spPr>
          <a:xfrm>
            <a:off x="2030497" y="4875898"/>
            <a:ext cx="1597889" cy="482452"/>
          </a:xfrm>
        </p:spPr>
        <p:txBody>
          <a:bodyPr anchor="b" anchorCtr="0">
            <a:norm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20%</a:t>
            </a:r>
          </a:p>
        </p:txBody>
      </p:sp>
      <p:sp>
        <p:nvSpPr>
          <p:cNvPr id="25" name="Text Placeholder 26">
            <a:extLst>
              <a:ext uri="{FF2B5EF4-FFF2-40B4-BE49-F238E27FC236}">
                <a16:creationId xmlns:a16="http://schemas.microsoft.com/office/drawing/2014/main" xmlns="" id="{01D6AF2B-2CA0-4F6A-9C29-4AE73FCAB4E2}"/>
              </a:ext>
            </a:extLst>
          </p:cNvPr>
          <p:cNvSpPr>
            <a:spLocks noGrp="1"/>
          </p:cNvSpPr>
          <p:nvPr>
            <p:ph type="body" sz="quarter" idx="29" hasCustomPrompt="1"/>
          </p:nvPr>
        </p:nvSpPr>
        <p:spPr>
          <a:xfrm>
            <a:off x="2030498" y="5206449"/>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
        <p:nvSpPr>
          <p:cNvPr id="27" name="Text Placeholder 2">
            <a:extLst>
              <a:ext uri="{FF2B5EF4-FFF2-40B4-BE49-F238E27FC236}">
                <a16:creationId xmlns:a16="http://schemas.microsoft.com/office/drawing/2014/main" xmlns="" id="{C3E000C2-49D4-4D64-860A-0DB29B389387}"/>
              </a:ext>
            </a:extLst>
          </p:cNvPr>
          <p:cNvSpPr>
            <a:spLocks noGrp="1"/>
          </p:cNvSpPr>
          <p:nvPr>
            <p:ph type="body" idx="30" hasCustomPrompt="1"/>
          </p:nvPr>
        </p:nvSpPr>
        <p:spPr>
          <a:xfrm>
            <a:off x="3970037" y="4875898"/>
            <a:ext cx="1597889" cy="482452"/>
          </a:xfrm>
        </p:spPr>
        <p:txBody>
          <a:bodyPr anchor="b" anchorCtr="0">
            <a:noAutofit/>
          </a:bodyPr>
          <a:lstStyle>
            <a:lvl1pPr marL="0" indent="0">
              <a:buNone/>
              <a:defRPr sz="3500" b="0">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5%</a:t>
            </a:r>
          </a:p>
        </p:txBody>
      </p:sp>
      <p:sp>
        <p:nvSpPr>
          <p:cNvPr id="28" name="Text Placeholder 26">
            <a:extLst>
              <a:ext uri="{FF2B5EF4-FFF2-40B4-BE49-F238E27FC236}">
                <a16:creationId xmlns:a16="http://schemas.microsoft.com/office/drawing/2014/main" xmlns="" id="{4A6CF106-F60C-46A1-BD17-8EC35A637A7C}"/>
              </a:ext>
            </a:extLst>
          </p:cNvPr>
          <p:cNvSpPr>
            <a:spLocks noGrp="1"/>
          </p:cNvSpPr>
          <p:nvPr>
            <p:ph type="body" sz="quarter" idx="31" hasCustomPrompt="1"/>
          </p:nvPr>
        </p:nvSpPr>
        <p:spPr>
          <a:xfrm>
            <a:off x="3970037" y="5206449"/>
            <a:ext cx="1597889" cy="365125"/>
          </a:xfrm>
        </p:spPr>
        <p:txBody>
          <a:bodyPr>
            <a:normAutofit/>
          </a:bodyPr>
          <a:lstStyle>
            <a:lvl1pPr marL="0" indent="0">
              <a:spcBef>
                <a:spcPts val="600"/>
              </a:spcBef>
              <a:buClr>
                <a:schemeClr val="accent3"/>
              </a:buClr>
              <a:buNone/>
              <a:defRPr sz="1600" b="0" i="0">
                <a:solidFill>
                  <a:schemeClr val="tx1">
                    <a:lumMod val="75000"/>
                    <a:lumOff val="2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noProof="0"/>
              <a:t>Category Title</a:t>
            </a:r>
          </a:p>
        </p:txBody>
      </p:sp>
    </p:spTree>
    <p:extLst>
      <p:ext uri="{BB962C8B-B14F-4D97-AF65-F5344CB8AC3E}">
        <p14:creationId xmlns:p14="http://schemas.microsoft.com/office/powerpoint/2010/main" val="2847251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FB049D0D-CE60-8E46-896A-1F4E3E51AABC}"/>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xmlns="" id="{DE288F71-122C-49D4-9750-104A0F9BA30E}"/>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3" name="Date Placeholder 2">
            <a:extLst>
              <a:ext uri="{FF2B5EF4-FFF2-40B4-BE49-F238E27FC236}">
                <a16:creationId xmlns:a16="http://schemas.microsoft.com/office/drawing/2014/main" xmlns="" id="{67A81471-D048-496A-9DA4-EDB335843A90}"/>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ABADBAE1-8416-4A24-B332-BA35F9D581F0}"/>
              </a:ext>
            </a:extLst>
          </p:cNvPr>
          <p:cNvSpPr>
            <a:spLocks noGrp="1"/>
          </p:cNvSpPr>
          <p:nvPr>
            <p:ph type="ftr" sz="quarter" idx="11"/>
          </p:nvPr>
        </p:nvSpPr>
        <p:spPr/>
        <p:txBody>
          <a:bodyPr/>
          <a:lstStyle/>
          <a:p>
            <a:r>
              <a:rPr lang="en-US" noProof="0" dirty="0"/>
              <a:t>ADD A FOOTER</a:t>
            </a:r>
          </a:p>
        </p:txBody>
      </p:sp>
      <p:sp>
        <p:nvSpPr>
          <p:cNvPr id="7" name="Text Placeholder 14">
            <a:extLst>
              <a:ext uri="{FF2B5EF4-FFF2-40B4-BE49-F238E27FC236}">
                <a16:creationId xmlns:a16="http://schemas.microsoft.com/office/drawing/2014/main" xmlns="" id="{B9AF1F95-7091-4B50-892C-55F8B5B9AC86}"/>
              </a:ext>
            </a:extLst>
          </p:cNvPr>
          <p:cNvSpPr>
            <a:spLocks noGrp="1"/>
          </p:cNvSpPr>
          <p:nvPr>
            <p:ph type="body" sz="quarter" idx="13" hasCustomPrompt="1"/>
          </p:nvPr>
        </p:nvSpPr>
        <p:spPr>
          <a:xfrm>
            <a:off x="8291145" y="3029751"/>
            <a:ext cx="2825496" cy="2144162"/>
          </a:xfrm>
        </p:spPr>
        <p:txBody>
          <a:bodyPr>
            <a:normAutofit/>
          </a:bodyPr>
          <a:lstStyle>
            <a:lvl1pPr marL="0" indent="0" algn="ctr">
              <a:buNone/>
              <a:defRPr sz="1800" b="0" i="0"/>
            </a:lvl1pPr>
          </a:lstStyle>
          <a:p>
            <a:pPr lvl="0"/>
            <a:r>
              <a:rPr lang="en-US" noProof="0"/>
              <a:t>EDIT MASTER TEXT STYLES</a:t>
            </a:r>
          </a:p>
        </p:txBody>
      </p:sp>
      <p:sp>
        <p:nvSpPr>
          <p:cNvPr id="9" name="Title 1">
            <a:extLst>
              <a:ext uri="{FF2B5EF4-FFF2-40B4-BE49-F238E27FC236}">
                <a16:creationId xmlns:a16="http://schemas.microsoft.com/office/drawing/2014/main" xmlns="" id="{77DE3589-2C45-437A-BDA9-55A9B8859FF7}"/>
              </a:ext>
            </a:extLst>
          </p:cNvPr>
          <p:cNvSpPr>
            <a:spLocks noGrp="1"/>
          </p:cNvSpPr>
          <p:nvPr>
            <p:ph type="title" hasCustomPrompt="1"/>
          </p:nvPr>
        </p:nvSpPr>
        <p:spPr>
          <a:xfrm>
            <a:off x="8291145" y="1868285"/>
            <a:ext cx="2825496" cy="718222"/>
          </a:xfrm>
        </p:spPr>
        <p:txBody>
          <a:bodyPr/>
          <a:lstStyle>
            <a:lvl1pPr algn="ctr">
              <a:defRPr/>
            </a:lvl1pPr>
          </a:lstStyle>
          <a:p>
            <a:r>
              <a:rPr lang="en-US" noProof="0"/>
              <a:t>Table Slide</a:t>
            </a:r>
          </a:p>
        </p:txBody>
      </p:sp>
      <p:sp>
        <p:nvSpPr>
          <p:cNvPr id="15" name="Graphic 12">
            <a:extLst>
              <a:ext uri="{FF2B5EF4-FFF2-40B4-BE49-F238E27FC236}">
                <a16:creationId xmlns:a16="http://schemas.microsoft.com/office/drawing/2014/main" xmlns="" id="{6161C347-CD23-4D4F-981D-1C8457111EA8}"/>
              </a:ext>
            </a:extLst>
          </p:cNvPr>
          <p:cNvSpPr/>
          <p:nvPr userDrawn="1"/>
        </p:nvSpPr>
        <p:spPr>
          <a:xfrm>
            <a:off x="8340351" y="2726976"/>
            <a:ext cx="2727084" cy="139525"/>
          </a:xfrm>
          <a:custGeom>
            <a:avLst/>
            <a:gdLst>
              <a:gd name="connsiteX0" fmla="*/ 67167 w 2727084"/>
              <a:gd name="connsiteY0" fmla="*/ 78582 h 139525"/>
              <a:gd name="connsiteX1" fmla="*/ 12625 w 2727084"/>
              <a:gd name="connsiteY1" fmla="*/ 78582 h 139525"/>
              <a:gd name="connsiteX2" fmla="*/ 12625 w 2727084"/>
              <a:gd name="connsiteY2" fmla="*/ 65898 h 139525"/>
              <a:gd name="connsiteX3" fmla="*/ 956323 w 2727084"/>
              <a:gd name="connsiteY3" fmla="*/ 65898 h 139525"/>
              <a:gd name="connsiteX4" fmla="*/ 1151658 w 2727084"/>
              <a:gd name="connsiteY4" fmla="*/ 12625 h 139525"/>
              <a:gd name="connsiteX5" fmla="*/ 1268352 w 2727084"/>
              <a:gd name="connsiteY5" fmla="*/ 65898 h 139525"/>
              <a:gd name="connsiteX6" fmla="*/ 1297526 w 2727084"/>
              <a:gd name="connsiteY6" fmla="*/ 65898 h 139525"/>
              <a:gd name="connsiteX7" fmla="*/ 1353336 w 2727084"/>
              <a:gd name="connsiteY7" fmla="*/ 15162 h 139525"/>
              <a:gd name="connsiteX8" fmla="*/ 1409146 w 2727084"/>
              <a:gd name="connsiteY8" fmla="*/ 65898 h 139525"/>
              <a:gd name="connsiteX9" fmla="*/ 1438319 w 2727084"/>
              <a:gd name="connsiteY9" fmla="*/ 65898 h 139525"/>
              <a:gd name="connsiteX10" fmla="*/ 1555013 w 2727084"/>
              <a:gd name="connsiteY10" fmla="*/ 12625 h 139525"/>
              <a:gd name="connsiteX11" fmla="*/ 1750348 w 2727084"/>
              <a:gd name="connsiteY11" fmla="*/ 65898 h 139525"/>
              <a:gd name="connsiteX12" fmla="*/ 2723220 w 2727084"/>
              <a:gd name="connsiteY12" fmla="*/ 65898 h 139525"/>
              <a:gd name="connsiteX13" fmla="*/ 2723220 w 2727084"/>
              <a:gd name="connsiteY13" fmla="*/ 78582 h 139525"/>
              <a:gd name="connsiteX14" fmla="*/ 2630626 w 2727084"/>
              <a:gd name="connsiteY14" fmla="*/ 78582 h 139525"/>
              <a:gd name="connsiteX15" fmla="*/ 2630626 w 2727084"/>
              <a:gd name="connsiteY15" fmla="*/ 79851 h 139525"/>
              <a:gd name="connsiteX16" fmla="*/ 1901289 w 2727084"/>
              <a:gd name="connsiteY16" fmla="*/ 78582 h 139525"/>
              <a:gd name="connsiteX17" fmla="*/ 1790937 w 2727084"/>
              <a:gd name="connsiteY17" fmla="*/ 78582 h 139525"/>
              <a:gd name="connsiteX18" fmla="*/ 1553745 w 2727084"/>
              <a:gd name="connsiteY18" fmla="*/ 131855 h 139525"/>
              <a:gd name="connsiteX19" fmla="*/ 1437051 w 2727084"/>
              <a:gd name="connsiteY19" fmla="*/ 78582 h 139525"/>
              <a:gd name="connsiteX20" fmla="*/ 1407877 w 2727084"/>
              <a:gd name="connsiteY20" fmla="*/ 78582 h 139525"/>
              <a:gd name="connsiteX21" fmla="*/ 1353336 w 2727084"/>
              <a:gd name="connsiteY21" fmla="*/ 129319 h 139525"/>
              <a:gd name="connsiteX22" fmla="*/ 1297526 w 2727084"/>
              <a:gd name="connsiteY22" fmla="*/ 78582 h 139525"/>
              <a:gd name="connsiteX23" fmla="*/ 1268352 w 2727084"/>
              <a:gd name="connsiteY23" fmla="*/ 78582 h 139525"/>
              <a:gd name="connsiteX24" fmla="*/ 1151658 w 2727084"/>
              <a:gd name="connsiteY24" fmla="*/ 131855 h 139525"/>
              <a:gd name="connsiteX25" fmla="*/ 914465 w 2727084"/>
              <a:gd name="connsiteY25" fmla="*/ 78582 h 139525"/>
              <a:gd name="connsiteX26" fmla="*/ 805382 w 2727084"/>
              <a:gd name="connsiteY26" fmla="*/ 78582 h 139525"/>
              <a:gd name="connsiteX27" fmla="*/ 67167 w 2727084"/>
              <a:gd name="connsiteY27" fmla="*/ 78582 h 139525"/>
              <a:gd name="connsiteX28" fmla="*/ 67167 w 2727084"/>
              <a:gd name="connsiteY28" fmla="*/ 78582 h 13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27084" h="139525">
                <a:moveTo>
                  <a:pt x="67167" y="78582"/>
                </a:moveTo>
                <a:lnTo>
                  <a:pt x="12625" y="78582"/>
                </a:lnTo>
                <a:lnTo>
                  <a:pt x="12625" y="65898"/>
                </a:lnTo>
                <a:lnTo>
                  <a:pt x="956323" y="65898"/>
                </a:lnTo>
                <a:cubicBezTo>
                  <a:pt x="1061601" y="55751"/>
                  <a:pt x="1151658" y="12625"/>
                  <a:pt x="1151658" y="12625"/>
                </a:cubicBezTo>
                <a:cubicBezTo>
                  <a:pt x="1198589" y="48140"/>
                  <a:pt x="1241715" y="60824"/>
                  <a:pt x="1268352" y="65898"/>
                </a:cubicBezTo>
                <a:lnTo>
                  <a:pt x="1297526" y="65898"/>
                </a:lnTo>
                <a:cubicBezTo>
                  <a:pt x="1303868" y="24041"/>
                  <a:pt x="1336846" y="15162"/>
                  <a:pt x="1353336" y="15162"/>
                </a:cubicBezTo>
                <a:cubicBezTo>
                  <a:pt x="1369825" y="15162"/>
                  <a:pt x="1402804" y="24041"/>
                  <a:pt x="1409146" y="65898"/>
                </a:cubicBezTo>
                <a:lnTo>
                  <a:pt x="1438319" y="65898"/>
                </a:lnTo>
                <a:cubicBezTo>
                  <a:pt x="1464956" y="60824"/>
                  <a:pt x="1508082" y="46872"/>
                  <a:pt x="1555013" y="12625"/>
                </a:cubicBezTo>
                <a:cubicBezTo>
                  <a:pt x="1555013" y="12625"/>
                  <a:pt x="1645070" y="55751"/>
                  <a:pt x="1750348" y="65898"/>
                </a:cubicBezTo>
                <a:lnTo>
                  <a:pt x="2723220" y="65898"/>
                </a:lnTo>
                <a:lnTo>
                  <a:pt x="2723220" y="78582"/>
                </a:lnTo>
                <a:lnTo>
                  <a:pt x="2630626" y="78582"/>
                </a:lnTo>
                <a:lnTo>
                  <a:pt x="2630626" y="79851"/>
                </a:lnTo>
                <a:lnTo>
                  <a:pt x="1901289" y="78582"/>
                </a:lnTo>
                <a:lnTo>
                  <a:pt x="1790937" y="78582"/>
                </a:lnTo>
                <a:cubicBezTo>
                  <a:pt x="1670438" y="79851"/>
                  <a:pt x="1553745" y="131855"/>
                  <a:pt x="1553745" y="131855"/>
                </a:cubicBezTo>
                <a:cubicBezTo>
                  <a:pt x="1506813" y="96340"/>
                  <a:pt x="1463687" y="83656"/>
                  <a:pt x="1437051" y="78582"/>
                </a:cubicBezTo>
                <a:lnTo>
                  <a:pt x="1407877" y="78582"/>
                </a:lnTo>
                <a:cubicBezTo>
                  <a:pt x="1401535" y="119171"/>
                  <a:pt x="1369825" y="129319"/>
                  <a:pt x="1353336" y="129319"/>
                </a:cubicBezTo>
                <a:cubicBezTo>
                  <a:pt x="1336846" y="129319"/>
                  <a:pt x="1303868" y="121708"/>
                  <a:pt x="1297526" y="78582"/>
                </a:cubicBezTo>
                <a:lnTo>
                  <a:pt x="1268352" y="78582"/>
                </a:lnTo>
                <a:cubicBezTo>
                  <a:pt x="1241715" y="83656"/>
                  <a:pt x="1198589" y="97608"/>
                  <a:pt x="1151658" y="131855"/>
                </a:cubicBezTo>
                <a:cubicBezTo>
                  <a:pt x="1151658" y="131855"/>
                  <a:pt x="1036233" y="79851"/>
                  <a:pt x="914465" y="78582"/>
                </a:cubicBezTo>
                <a:lnTo>
                  <a:pt x="805382" y="78582"/>
                </a:lnTo>
                <a:lnTo>
                  <a:pt x="67167" y="78582"/>
                </a:lnTo>
                <a:lnTo>
                  <a:pt x="67167" y="78582"/>
                </a:lnTo>
                <a:close/>
              </a:path>
            </a:pathLst>
          </a:custGeom>
          <a:solidFill>
            <a:schemeClr val="bg2"/>
          </a:solidFill>
          <a:ln w="12641" cap="flat">
            <a:noFill/>
            <a:prstDash val="solid"/>
            <a:miter/>
          </a:ln>
        </p:spPr>
        <p:txBody>
          <a:bodyPr rtlCol="0" anchor="ctr"/>
          <a:lstStyle/>
          <a:p>
            <a:endParaRPr lang="en-US" noProof="0" dirty="0"/>
          </a:p>
        </p:txBody>
      </p:sp>
      <p:sp>
        <p:nvSpPr>
          <p:cNvPr id="16" name="Table Placeholder 17">
            <a:extLst>
              <a:ext uri="{FF2B5EF4-FFF2-40B4-BE49-F238E27FC236}">
                <a16:creationId xmlns:a16="http://schemas.microsoft.com/office/drawing/2014/main" xmlns="" id="{263A1EA1-1C4F-4F47-9C24-928669CE38DE}"/>
              </a:ext>
            </a:extLst>
          </p:cNvPr>
          <p:cNvSpPr>
            <a:spLocks noGrp="1"/>
          </p:cNvSpPr>
          <p:nvPr>
            <p:ph type="tbl" sz="quarter" idx="17"/>
          </p:nvPr>
        </p:nvSpPr>
        <p:spPr>
          <a:xfrm>
            <a:off x="911225" y="1505433"/>
            <a:ext cx="6561138" cy="3847135"/>
          </a:xfrm>
        </p:spPr>
        <p:txBody>
          <a:bodyPr anchor="ctr" anchorCtr="0">
            <a:normAutofit/>
          </a:bodyPr>
          <a:lstStyle>
            <a:lvl1pPr marL="0" indent="0" algn="ctr">
              <a:buNone/>
              <a:defRPr sz="1600">
                <a:solidFill>
                  <a:schemeClr val="tx1">
                    <a:lumMod val="50000"/>
                    <a:lumOff val="50000"/>
                  </a:schemeClr>
                </a:solidFill>
              </a:defRPr>
            </a:lvl1pPr>
          </a:lstStyle>
          <a:p>
            <a:r>
              <a:rPr lang="en-US" noProof="0" smtClean="0"/>
              <a:t>Click icon to add table</a:t>
            </a:r>
            <a:endParaRPr lang="en-US" noProof="0" dirty="0"/>
          </a:p>
        </p:txBody>
      </p:sp>
    </p:spTree>
    <p:extLst>
      <p:ext uri="{BB962C8B-B14F-4D97-AF65-F5344CB8AC3E}">
        <p14:creationId xmlns:p14="http://schemas.microsoft.com/office/powerpoint/2010/main" val="4034108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Title Slide">
    <p:spTree>
      <p:nvGrpSpPr>
        <p:cNvPr id="1" name=""/>
        <p:cNvGrpSpPr/>
        <p:nvPr/>
      </p:nvGrpSpPr>
      <p:grpSpPr>
        <a:xfrm>
          <a:off x="0" y="0"/>
          <a:ext cx="0" cy="0"/>
          <a:chOff x="0" y="0"/>
          <a:chExt cx="0" cy="0"/>
        </a:xfrm>
      </p:grpSpPr>
      <p:sp>
        <p:nvSpPr>
          <p:cNvPr id="11" name="Picture Placeholder 6">
            <a:extLst>
              <a:ext uri="{FF2B5EF4-FFF2-40B4-BE49-F238E27FC236}">
                <a16:creationId xmlns:a16="http://schemas.microsoft.com/office/drawing/2014/main" xmlns="" id="{5D65245D-DE69-4098-94DD-C36B76E4C3A9}"/>
              </a:ext>
            </a:extLst>
          </p:cNvPr>
          <p:cNvSpPr>
            <a:spLocks noGrp="1"/>
          </p:cNvSpPr>
          <p:nvPr>
            <p:ph type="pic" sz="quarter" idx="18"/>
          </p:nvPr>
        </p:nvSpPr>
        <p:spPr>
          <a:xfrm>
            <a:off x="0" y="793750"/>
            <a:ext cx="12192000" cy="4900613"/>
          </a:xfrm>
        </p:spPr>
        <p:txBody>
          <a:bodyPr anchor="ctr" anchorCtr="0">
            <a:normAutofit/>
          </a:bodyPr>
          <a:lstStyle>
            <a:lvl1pPr marL="0" indent="0" algn="ctr">
              <a:buFont typeface="Arial" panose="020B0604020202020204" pitchFamily="34" charset="0"/>
              <a:buNone/>
              <a:defRPr sz="1400"/>
            </a:lvl1pPr>
          </a:lstStyle>
          <a:p>
            <a:r>
              <a:rPr lang="en-US" noProof="0" smtClean="0"/>
              <a:t>Click icon to add picture</a:t>
            </a:r>
            <a:endParaRPr lang="en-US" noProof="0" dirty="0"/>
          </a:p>
        </p:txBody>
      </p:sp>
      <p:sp>
        <p:nvSpPr>
          <p:cNvPr id="2" name="Title 1">
            <a:extLst>
              <a:ext uri="{FF2B5EF4-FFF2-40B4-BE49-F238E27FC236}">
                <a16:creationId xmlns:a16="http://schemas.microsoft.com/office/drawing/2014/main" xmlns="" id="{316FD1D3-F7DC-4F8A-8E05-6DC25FB66CD5}"/>
              </a:ext>
            </a:extLst>
          </p:cNvPr>
          <p:cNvSpPr>
            <a:spLocks noGrp="1"/>
          </p:cNvSpPr>
          <p:nvPr>
            <p:ph type="title" hasCustomPrompt="1"/>
          </p:nvPr>
        </p:nvSpPr>
        <p:spPr>
          <a:xfrm>
            <a:off x="838200" y="4514150"/>
            <a:ext cx="10515600" cy="1325563"/>
          </a:xfrm>
        </p:spPr>
        <p:txBody>
          <a:bodyPr/>
          <a:lstStyle>
            <a:lvl1pPr algn="ctr">
              <a:defRPr>
                <a:solidFill>
                  <a:schemeClr val="bg1"/>
                </a:solidFill>
              </a:defRPr>
            </a:lvl1pPr>
          </a:lstStyle>
          <a:p>
            <a:r>
              <a:rPr lang="en-US" noProof="0"/>
              <a:t>Big Image Slide</a:t>
            </a:r>
          </a:p>
        </p:txBody>
      </p:sp>
      <p:sp>
        <p:nvSpPr>
          <p:cNvPr id="3" name="Date Placeholder 2">
            <a:extLst>
              <a:ext uri="{FF2B5EF4-FFF2-40B4-BE49-F238E27FC236}">
                <a16:creationId xmlns:a16="http://schemas.microsoft.com/office/drawing/2014/main" xmlns="" id="{0A250713-11E6-4FEF-877D-92967D24588A}"/>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xmlns="" id="{445D3C9A-DEE5-4BD4-8961-80E018A4C27D}"/>
              </a:ext>
            </a:extLst>
          </p:cNvPr>
          <p:cNvSpPr>
            <a:spLocks noGrp="1"/>
          </p:cNvSpPr>
          <p:nvPr>
            <p:ph type="ftr" sz="quarter" idx="11"/>
          </p:nvPr>
        </p:nvSpPr>
        <p:spPr/>
        <p:txBody>
          <a:bodyPr/>
          <a:lstStyle/>
          <a:p>
            <a:r>
              <a:rPr lang="en-US" noProof="0" dirty="0"/>
              <a:t>ADD A FOOTER</a:t>
            </a:r>
          </a:p>
        </p:txBody>
      </p:sp>
      <p:sp>
        <p:nvSpPr>
          <p:cNvPr id="9" name="Oval 8">
            <a:extLst>
              <a:ext uri="{FF2B5EF4-FFF2-40B4-BE49-F238E27FC236}">
                <a16:creationId xmlns:a16="http://schemas.microsoft.com/office/drawing/2014/main" xmlns="" id="{7B63585A-DF5C-1B43-BDC1-9CB545382A8E}"/>
              </a:ext>
            </a:extLst>
          </p:cNvPr>
          <p:cNvSpPr/>
          <p:nvPr userDrawn="1"/>
        </p:nvSpPr>
        <p:spPr>
          <a:xfrm>
            <a:off x="5908548" y="6261006"/>
            <a:ext cx="374904" cy="374904"/>
          </a:xfrm>
          <a:prstGeom prst="ellipse">
            <a:avLst/>
          </a:prstGeom>
          <a:solidFill>
            <a:schemeClr val="bg2">
              <a:lumMod val="20000"/>
              <a:lumOff val="80000"/>
            </a:schemeClr>
          </a:solidFill>
          <a:ln w="25400" cap="flat">
            <a:solidFill>
              <a:schemeClr val="bg2"/>
            </a:solidFill>
            <a:prstDash val="solid"/>
            <a:miter/>
          </a:ln>
        </p:spPr>
        <p:txBody>
          <a:bodyPr rtlCol="0" anchor="ctr"/>
          <a:lstStyle/>
          <a:p>
            <a:pPr algn="l"/>
            <a:endParaRPr lang="en-US" noProof="0" dirty="0"/>
          </a:p>
        </p:txBody>
      </p:sp>
      <p:sp>
        <p:nvSpPr>
          <p:cNvPr id="5" name="Slide Number Placeholder 4">
            <a:extLst>
              <a:ext uri="{FF2B5EF4-FFF2-40B4-BE49-F238E27FC236}">
                <a16:creationId xmlns:a16="http://schemas.microsoft.com/office/drawing/2014/main" xmlns="" id="{1623800E-00CA-43ED-953B-1A09DD428433}"/>
              </a:ext>
            </a:extLst>
          </p:cNvPr>
          <p:cNvSpPr>
            <a:spLocks noGrp="1"/>
          </p:cNvSpPr>
          <p:nvPr>
            <p:ph type="sldNum" sz="quarter" idx="12"/>
          </p:nvPr>
        </p:nvSpPr>
        <p:spPr/>
        <p:txBody>
          <a:bodyPr/>
          <a:lstStyle/>
          <a:p>
            <a:fld id="{D495E168-DA5E-4888-8D8A-92B118324C14}" type="slidenum">
              <a:rPr lang="en-US" noProof="0" smtClean="0"/>
              <a:pPr/>
              <a:t>‹#›</a:t>
            </a:fld>
            <a:endParaRPr lang="en-US" noProof="0" dirty="0"/>
          </a:p>
        </p:txBody>
      </p:sp>
      <p:sp>
        <p:nvSpPr>
          <p:cNvPr id="12" name="Text Placeholder 26">
            <a:extLst>
              <a:ext uri="{FF2B5EF4-FFF2-40B4-BE49-F238E27FC236}">
                <a16:creationId xmlns:a16="http://schemas.microsoft.com/office/drawing/2014/main" xmlns="" id="{A7C55A90-4969-4308-AD56-633E3831D572}"/>
              </a:ext>
            </a:extLst>
          </p:cNvPr>
          <p:cNvSpPr>
            <a:spLocks noGrp="1"/>
          </p:cNvSpPr>
          <p:nvPr>
            <p:ph type="body" sz="quarter" idx="16" hasCustomPrompt="1"/>
          </p:nvPr>
        </p:nvSpPr>
        <p:spPr>
          <a:xfrm>
            <a:off x="2013284" y="5878369"/>
            <a:ext cx="8165432" cy="365125"/>
          </a:xfrm>
        </p:spPr>
        <p:txBody>
          <a:bodyPr>
            <a:noAutofit/>
          </a:bodyPr>
          <a:lstStyle>
            <a:lvl1pPr marL="0" indent="0" algn="ctr">
              <a:buNone/>
              <a:defRPr sz="1800" b="0"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noProof="0"/>
              <a:t>EDIT MASTER TEXT STYLES</a:t>
            </a:r>
          </a:p>
        </p:txBody>
      </p:sp>
      <p:sp>
        <p:nvSpPr>
          <p:cNvPr id="16" name="Graphic 13">
            <a:extLst>
              <a:ext uri="{FF2B5EF4-FFF2-40B4-BE49-F238E27FC236}">
                <a16:creationId xmlns:a16="http://schemas.microsoft.com/office/drawing/2014/main" xmlns="" id="{15031A21-FED3-4C51-BE76-5A2918F223AD}"/>
              </a:ext>
            </a:extLst>
          </p:cNvPr>
          <p:cNvSpPr/>
          <p:nvPr userDrawn="1"/>
        </p:nvSpPr>
        <p:spPr>
          <a:xfrm>
            <a:off x="4534478" y="5342223"/>
            <a:ext cx="3123044" cy="139083"/>
          </a:xfrm>
          <a:custGeom>
            <a:avLst/>
            <a:gdLst>
              <a:gd name="connsiteX0" fmla="*/ 281882 w 3123043"/>
              <a:gd name="connsiteY0" fmla="*/ 78315 h 139082"/>
              <a:gd name="connsiteX1" fmla="*/ 12567 w 3123043"/>
              <a:gd name="connsiteY1" fmla="*/ 78315 h 139082"/>
              <a:gd name="connsiteX2" fmla="*/ 12567 w 3123043"/>
              <a:gd name="connsiteY2" fmla="*/ 65671 h 139082"/>
              <a:gd name="connsiteX3" fmla="*/ 1155576 w 3123043"/>
              <a:gd name="connsiteY3" fmla="*/ 65671 h 139082"/>
              <a:gd name="connsiteX4" fmla="*/ 1350292 w 3123043"/>
              <a:gd name="connsiteY4" fmla="*/ 12567 h 139082"/>
              <a:gd name="connsiteX5" fmla="*/ 1466616 w 3123043"/>
              <a:gd name="connsiteY5" fmla="*/ 65671 h 139082"/>
              <a:gd name="connsiteX6" fmla="*/ 1495697 w 3123043"/>
              <a:gd name="connsiteY6" fmla="*/ 65671 h 139082"/>
              <a:gd name="connsiteX7" fmla="*/ 1551330 w 3123043"/>
              <a:gd name="connsiteY7" fmla="*/ 15096 h 139082"/>
              <a:gd name="connsiteX8" fmla="*/ 1606963 w 3123043"/>
              <a:gd name="connsiteY8" fmla="*/ 65671 h 139082"/>
              <a:gd name="connsiteX9" fmla="*/ 1636044 w 3123043"/>
              <a:gd name="connsiteY9" fmla="*/ 65671 h 139082"/>
              <a:gd name="connsiteX10" fmla="*/ 1752368 w 3123043"/>
              <a:gd name="connsiteY10" fmla="*/ 12567 h 139082"/>
              <a:gd name="connsiteX11" fmla="*/ 1947084 w 3123043"/>
              <a:gd name="connsiteY11" fmla="*/ 65671 h 139082"/>
              <a:gd name="connsiteX12" fmla="*/ 3119174 w 3123043"/>
              <a:gd name="connsiteY12" fmla="*/ 65671 h 139082"/>
              <a:gd name="connsiteX13" fmla="*/ 3119174 w 3123043"/>
              <a:gd name="connsiteY13" fmla="*/ 78315 h 139082"/>
              <a:gd name="connsiteX14" fmla="*/ 2824571 w 3123043"/>
              <a:gd name="connsiteY14" fmla="*/ 78315 h 139082"/>
              <a:gd name="connsiteX15" fmla="*/ 2824571 w 3123043"/>
              <a:gd name="connsiteY15" fmla="*/ 79579 h 139082"/>
              <a:gd name="connsiteX16" fmla="*/ 2097546 w 3123043"/>
              <a:gd name="connsiteY16" fmla="*/ 78315 h 139082"/>
              <a:gd name="connsiteX17" fmla="*/ 1987544 w 3123043"/>
              <a:gd name="connsiteY17" fmla="*/ 78315 h 139082"/>
              <a:gd name="connsiteX18" fmla="*/ 1751103 w 3123043"/>
              <a:gd name="connsiteY18" fmla="*/ 131419 h 139082"/>
              <a:gd name="connsiteX19" fmla="*/ 1634780 w 3123043"/>
              <a:gd name="connsiteY19" fmla="*/ 78315 h 139082"/>
              <a:gd name="connsiteX20" fmla="*/ 1605699 w 3123043"/>
              <a:gd name="connsiteY20" fmla="*/ 78315 h 139082"/>
              <a:gd name="connsiteX21" fmla="*/ 1551330 w 3123043"/>
              <a:gd name="connsiteY21" fmla="*/ 128891 h 139082"/>
              <a:gd name="connsiteX22" fmla="*/ 1495697 w 3123043"/>
              <a:gd name="connsiteY22" fmla="*/ 78315 h 139082"/>
              <a:gd name="connsiteX23" fmla="*/ 1466616 w 3123043"/>
              <a:gd name="connsiteY23" fmla="*/ 78315 h 139082"/>
              <a:gd name="connsiteX24" fmla="*/ 1350292 w 3123043"/>
              <a:gd name="connsiteY24" fmla="*/ 131419 h 139082"/>
              <a:gd name="connsiteX25" fmla="*/ 1113851 w 3123043"/>
              <a:gd name="connsiteY25" fmla="*/ 78315 h 139082"/>
              <a:gd name="connsiteX26" fmla="*/ 1005113 w 3123043"/>
              <a:gd name="connsiteY26" fmla="*/ 78315 h 139082"/>
              <a:gd name="connsiteX27" fmla="*/ 281882 w 3123043"/>
              <a:gd name="connsiteY27" fmla="*/ 78315 h 139082"/>
              <a:gd name="connsiteX28" fmla="*/ 281882 w 3123043"/>
              <a:gd name="connsiteY28" fmla="*/ 78315 h 13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3043" h="139082">
                <a:moveTo>
                  <a:pt x="281882" y="78315"/>
                </a:moveTo>
                <a:lnTo>
                  <a:pt x="12567" y="78315"/>
                </a:lnTo>
                <a:lnTo>
                  <a:pt x="12567" y="65671"/>
                </a:lnTo>
                <a:lnTo>
                  <a:pt x="1155576" y="65671"/>
                </a:lnTo>
                <a:cubicBezTo>
                  <a:pt x="1260520" y="55556"/>
                  <a:pt x="1350292" y="12567"/>
                  <a:pt x="1350292" y="12567"/>
                </a:cubicBezTo>
                <a:cubicBezTo>
                  <a:pt x="1397074" y="47970"/>
                  <a:pt x="1440063" y="60614"/>
                  <a:pt x="1466616" y="65671"/>
                </a:cubicBezTo>
                <a:lnTo>
                  <a:pt x="1495697" y="65671"/>
                </a:lnTo>
                <a:cubicBezTo>
                  <a:pt x="1502019" y="23946"/>
                  <a:pt x="1534893" y="15096"/>
                  <a:pt x="1551330" y="15096"/>
                </a:cubicBezTo>
                <a:cubicBezTo>
                  <a:pt x="1567767" y="15096"/>
                  <a:pt x="1600641" y="23946"/>
                  <a:pt x="1606963" y="65671"/>
                </a:cubicBezTo>
                <a:lnTo>
                  <a:pt x="1636044" y="65671"/>
                </a:lnTo>
                <a:cubicBezTo>
                  <a:pt x="1662596" y="60614"/>
                  <a:pt x="1705585" y="46705"/>
                  <a:pt x="1752368" y="12567"/>
                </a:cubicBezTo>
                <a:cubicBezTo>
                  <a:pt x="1752368" y="12567"/>
                  <a:pt x="1842140" y="55556"/>
                  <a:pt x="1947084" y="65671"/>
                </a:cubicBezTo>
                <a:lnTo>
                  <a:pt x="3119174" y="65671"/>
                </a:lnTo>
                <a:lnTo>
                  <a:pt x="3119174" y="78315"/>
                </a:lnTo>
                <a:lnTo>
                  <a:pt x="2824571" y="78315"/>
                </a:lnTo>
                <a:lnTo>
                  <a:pt x="2824571" y="79579"/>
                </a:lnTo>
                <a:lnTo>
                  <a:pt x="2097546" y="78315"/>
                </a:lnTo>
                <a:lnTo>
                  <a:pt x="1987544" y="78315"/>
                </a:lnTo>
                <a:cubicBezTo>
                  <a:pt x="1867427" y="79579"/>
                  <a:pt x="1751103" y="131419"/>
                  <a:pt x="1751103" y="131419"/>
                </a:cubicBezTo>
                <a:cubicBezTo>
                  <a:pt x="1704321" y="96016"/>
                  <a:pt x="1661332" y="83373"/>
                  <a:pt x="1634780" y="78315"/>
                </a:cubicBezTo>
                <a:lnTo>
                  <a:pt x="1605699" y="78315"/>
                </a:lnTo>
                <a:cubicBezTo>
                  <a:pt x="1599377" y="118775"/>
                  <a:pt x="1567767" y="128891"/>
                  <a:pt x="1551330" y="128891"/>
                </a:cubicBezTo>
                <a:cubicBezTo>
                  <a:pt x="1534893" y="128891"/>
                  <a:pt x="1502019" y="121304"/>
                  <a:pt x="1495697" y="78315"/>
                </a:cubicBezTo>
                <a:lnTo>
                  <a:pt x="1466616" y="78315"/>
                </a:lnTo>
                <a:cubicBezTo>
                  <a:pt x="1440063" y="83373"/>
                  <a:pt x="1397074" y="97281"/>
                  <a:pt x="1350292" y="131419"/>
                </a:cubicBezTo>
                <a:cubicBezTo>
                  <a:pt x="1350292" y="131419"/>
                  <a:pt x="1235232" y="79579"/>
                  <a:pt x="1113851" y="78315"/>
                </a:cubicBezTo>
                <a:lnTo>
                  <a:pt x="1005113" y="78315"/>
                </a:lnTo>
                <a:lnTo>
                  <a:pt x="281882" y="78315"/>
                </a:lnTo>
                <a:lnTo>
                  <a:pt x="281882" y="78315"/>
                </a:lnTo>
                <a:close/>
              </a:path>
            </a:pathLst>
          </a:custGeom>
          <a:solidFill>
            <a:schemeClr val="bg2"/>
          </a:solidFill>
          <a:ln w="12623" cap="flat">
            <a:noFill/>
            <a:prstDash val="solid"/>
            <a:miter/>
          </a:ln>
        </p:spPr>
        <p:txBody>
          <a:bodyPr rtlCol="0" anchor="ctr"/>
          <a:lstStyle/>
          <a:p>
            <a:endParaRPr lang="en-US" noProof="0" dirty="0"/>
          </a:p>
        </p:txBody>
      </p:sp>
    </p:spTree>
    <p:extLst>
      <p:ext uri="{BB962C8B-B14F-4D97-AF65-F5344CB8AC3E}">
        <p14:creationId xmlns:p14="http://schemas.microsoft.com/office/powerpoint/2010/main" val="2342628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04C9FBA-BD24-42E1-BABE-0EE5C20738FC}"/>
              </a:ext>
            </a:extLst>
          </p:cNvPr>
          <p:cNvSpPr/>
          <p:nvPr userDrawn="1"/>
        </p:nvSpPr>
        <p:spPr>
          <a:xfrm>
            <a:off x="376428" y="374904"/>
            <a:ext cx="11439144" cy="6108192"/>
          </a:xfrm>
          <a:prstGeom prst="rect">
            <a:avLst/>
          </a:prstGeom>
          <a:noFill/>
          <a:ln w="12700" cap="flat">
            <a:solidFill>
              <a:schemeClr val="bg2"/>
            </a:solidFill>
            <a:prstDash val="solid"/>
            <a:miter/>
          </a:ln>
        </p:spPr>
        <p:txBody>
          <a:bodyPr rtlCol="0" anchor="ctr"/>
          <a:lstStyle/>
          <a:p>
            <a:pPr algn="l"/>
            <a:endParaRPr lang="en-US" noProof="0" dirty="0"/>
          </a:p>
        </p:txBody>
      </p:sp>
      <p:sp>
        <p:nvSpPr>
          <p:cNvPr id="8" name="Rectangle 7">
            <a:extLst>
              <a:ext uri="{FF2B5EF4-FFF2-40B4-BE49-F238E27FC236}">
                <a16:creationId xmlns:a16="http://schemas.microsoft.com/office/drawing/2014/main" xmlns="" id="{2D2715CE-EA2A-4137-8BA3-1FEEF2E40A3A}"/>
              </a:ext>
            </a:extLst>
          </p:cNvPr>
          <p:cNvSpPr/>
          <p:nvPr userDrawn="1"/>
        </p:nvSpPr>
        <p:spPr>
          <a:xfrm>
            <a:off x="445008" y="443484"/>
            <a:ext cx="11301984" cy="5971032"/>
          </a:xfrm>
          <a:prstGeom prst="rect">
            <a:avLst/>
          </a:prstGeom>
          <a:noFill/>
          <a:ln w="25400" cap="flat">
            <a:solidFill>
              <a:schemeClr val="bg2"/>
            </a:solidFill>
            <a:prstDash val="solid"/>
            <a:miter/>
          </a:ln>
        </p:spPr>
        <p:txBody>
          <a:bodyPr rtlCol="0" anchor="ctr"/>
          <a:lstStyle/>
          <a:p>
            <a:pPr algn="l"/>
            <a:endParaRPr lang="en-US" noProof="0" dirty="0"/>
          </a:p>
        </p:txBody>
      </p:sp>
      <p:sp>
        <p:nvSpPr>
          <p:cNvPr id="2" name="Title Placeholder 1">
            <a:extLst>
              <a:ext uri="{FF2B5EF4-FFF2-40B4-BE49-F238E27FC236}">
                <a16:creationId xmlns:a16="http://schemas.microsoft.com/office/drawing/2014/main" xmlns=""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xmlns="" id="{BB1C2DC0-7E13-4A66-9F9B-371BA9C6E4F1}"/>
              </a:ext>
            </a:extLst>
          </p:cNvPr>
          <p:cNvSpPr>
            <a:spLocks noGrp="1"/>
          </p:cNvSpPr>
          <p:nvPr>
            <p:ph type="dt" sz="half" idx="2"/>
          </p:nvPr>
        </p:nvSpPr>
        <p:spPr>
          <a:xfrm>
            <a:off x="838200" y="6016889"/>
            <a:ext cx="2743200" cy="365125"/>
          </a:xfrm>
          <a:prstGeom prst="rect">
            <a:avLst/>
          </a:prstGeom>
        </p:spPr>
        <p:txBody>
          <a:bodyPr vert="horz" lIns="91440" tIns="45720" rIns="91440" bIns="45720" rtlCol="0" anchor="ctr"/>
          <a:lstStyle>
            <a:lvl1pPr algn="l">
              <a:defRPr sz="1100">
                <a:solidFill>
                  <a:schemeClr val="bg2"/>
                </a:solidFill>
              </a:defRPr>
            </a:lvl1pPr>
          </a:lstStyle>
          <a:p>
            <a:r>
              <a:rPr lang="en-US" noProof="0" dirty="0"/>
              <a:t>MM.DD.20XX</a:t>
            </a:r>
          </a:p>
        </p:txBody>
      </p:sp>
      <p:sp>
        <p:nvSpPr>
          <p:cNvPr id="11" name="Footer Placeholder 4">
            <a:extLst>
              <a:ext uri="{FF2B5EF4-FFF2-40B4-BE49-F238E27FC236}">
                <a16:creationId xmlns:a16="http://schemas.microsoft.com/office/drawing/2014/main" xmlns="" id="{1F296578-6D40-435B-861E-0904DDC10B7C}"/>
              </a:ext>
            </a:extLst>
          </p:cNvPr>
          <p:cNvSpPr>
            <a:spLocks noGrp="1"/>
          </p:cNvSpPr>
          <p:nvPr>
            <p:ph type="ftr" sz="quarter" idx="3"/>
          </p:nvPr>
        </p:nvSpPr>
        <p:spPr>
          <a:xfrm>
            <a:off x="8203234" y="6016890"/>
            <a:ext cx="3398763" cy="365125"/>
          </a:xfrm>
          <a:prstGeom prst="rect">
            <a:avLst/>
          </a:prstGeom>
        </p:spPr>
        <p:txBody>
          <a:bodyPr vert="horz" lIns="91440" tIns="45720" rIns="91440" bIns="45720" rtlCol="0" anchor="ctr"/>
          <a:lstStyle>
            <a:lvl1pPr algn="r">
              <a:defRPr sz="1200">
                <a:solidFill>
                  <a:schemeClr val="tx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9475097E-EB08-4475-9112-275B8402794C}"/>
              </a:ext>
            </a:extLst>
          </p:cNvPr>
          <p:cNvSpPr>
            <a:spLocks noGrp="1"/>
          </p:cNvSpPr>
          <p:nvPr>
            <p:ph type="sldNum" sz="quarter" idx="4"/>
          </p:nvPr>
        </p:nvSpPr>
        <p:spPr>
          <a:xfrm>
            <a:off x="5821279" y="6273660"/>
            <a:ext cx="549442" cy="365125"/>
          </a:xfrm>
          <a:prstGeom prst="rect">
            <a:avLst/>
          </a:prstGeom>
        </p:spPr>
        <p:txBody>
          <a:bodyPr vert="horz" lIns="91440" tIns="45720" rIns="91440" bIns="45720" rtlCol="0" anchor="ctr"/>
          <a:lstStyle>
            <a:lvl1pPr algn="ctr">
              <a:defRPr sz="1200">
                <a:solidFill>
                  <a:schemeClr val="tx2"/>
                </a:solidFill>
              </a:defRPr>
            </a:lvl1pPr>
          </a:lstStyle>
          <a:p>
            <a:fld id="{D495E168-DA5E-4888-8D8A-92B118324C14}" type="slidenum">
              <a:rPr lang="en-US" noProof="0" smtClean="0"/>
              <a:pPr/>
              <a:t>‹#›</a:t>
            </a:fld>
            <a:endParaRPr lang="en-US" noProof="0"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79"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5" r:id="rId11"/>
    <p:sldLayoutId id="2147483678" r:id="rId12"/>
    <p:sldLayoutId id="2147483674" r:id="rId13"/>
    <p:sldLayoutId id="2147483680" r:id="rId14"/>
    <p:sldLayoutId id="2147483681" r:id="rId15"/>
    <p:sldLayoutId id="2147483682" r:id="rId16"/>
    <p:sldLayoutId id="2147483683" r:id="rId17"/>
    <p:sldLayoutId id="2147483684" r:id="rId18"/>
    <p:sldLayoutId id="2147483685" r:id="rId19"/>
    <p:sldLayoutId id="2147483688" r:id="rId20"/>
    <p:sldLayoutId id="2147483689" r:id="rId21"/>
    <p:sldLayoutId id="2147483686" r:id="rId22"/>
    <p:sldLayoutId id="2147483687" r:id="rId23"/>
    <p:sldLayoutId id="2147483676" r:id="rId24"/>
  </p:sldLayoutIdLst>
  <p:hf hdr="0" dt="0"/>
  <p:txStyles>
    <p:titleStyle>
      <a:lvl1pPr algn="l" defTabSz="914400" rtl="0" eaLnBrk="1" latinLnBrk="0" hangingPunct="1">
        <a:lnSpc>
          <a:spcPct val="90000"/>
        </a:lnSpc>
        <a:spcBef>
          <a:spcPct val="0"/>
        </a:spcBef>
        <a:buNone/>
        <a:defRPr sz="6000" b="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guide id="9" pos="302" userDrawn="1">
          <p15:clr>
            <a:srgbClr val="F26B43"/>
          </p15:clr>
        </p15:guide>
        <p15:guide id="10" pos="737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13A672-E2C9-49A3-B8D1-665F05ADB8BC}"/>
              </a:ext>
            </a:extLst>
          </p:cNvPr>
          <p:cNvSpPr>
            <a:spLocks noGrp="1"/>
          </p:cNvSpPr>
          <p:nvPr>
            <p:ph type="title"/>
          </p:nvPr>
        </p:nvSpPr>
        <p:spPr bwMode="grayWhite">
          <a:xfrm>
            <a:off x="-412126" y="576438"/>
            <a:ext cx="12775843" cy="1517356"/>
          </a:xfrm>
        </p:spPr>
        <p:txBody>
          <a:bodyPr/>
          <a:lstStyle/>
          <a:p>
            <a:r>
              <a:rPr lang="en-US" sz="8800" dirty="0"/>
              <a:t>Financial Forecasting Pipeline</a:t>
            </a:r>
            <a:endParaRPr lang="ru-RU" sz="8800" dirty="0"/>
          </a:p>
        </p:txBody>
      </p:sp>
      <p:sp>
        <p:nvSpPr>
          <p:cNvPr id="4" name="Text Placeholder 3">
            <a:extLst>
              <a:ext uri="{FF2B5EF4-FFF2-40B4-BE49-F238E27FC236}">
                <a16:creationId xmlns:a16="http://schemas.microsoft.com/office/drawing/2014/main" xmlns="" id="{8565D450-CF0E-4B12-945F-D0057946DD7C}"/>
              </a:ext>
            </a:extLst>
          </p:cNvPr>
          <p:cNvSpPr>
            <a:spLocks noGrp="1"/>
          </p:cNvSpPr>
          <p:nvPr>
            <p:ph type="body" sz="quarter" idx="13"/>
          </p:nvPr>
        </p:nvSpPr>
        <p:spPr bwMode="grayWhite">
          <a:xfrm>
            <a:off x="930653" y="2228933"/>
            <a:ext cx="10090287" cy="4326413"/>
          </a:xfrm>
        </p:spPr>
        <p:txBody>
          <a:bodyPr/>
          <a:lstStyle/>
          <a:p>
            <a:pPr algn="l"/>
            <a:r>
              <a:rPr lang="en-US" dirty="0" smtClean="0"/>
              <a:t>Submitted to:</a:t>
            </a:r>
          </a:p>
          <a:p>
            <a:pPr algn="l"/>
            <a:r>
              <a:rPr lang="en-US" dirty="0" smtClean="0"/>
              <a:t>Sir Daniyal Hussain </a:t>
            </a:r>
          </a:p>
          <a:p>
            <a:pPr algn="l"/>
            <a:endParaRPr lang="en-US" dirty="0"/>
          </a:p>
          <a:p>
            <a:pPr algn="l"/>
            <a:r>
              <a:rPr lang="en-US" dirty="0"/>
              <a:t>Submitted to:</a:t>
            </a:r>
          </a:p>
          <a:p>
            <a:pPr algn="l"/>
            <a:r>
              <a:rPr lang="en-US" dirty="0" smtClean="0"/>
              <a:t>Ammad Hussain Zaidi</a:t>
            </a:r>
          </a:p>
          <a:p>
            <a:pPr algn="l"/>
            <a:r>
              <a:rPr lang="en-US" dirty="0" smtClean="0"/>
              <a:t>Roll number : B-20202006</a:t>
            </a:r>
            <a:endParaRPr lang="en-US" dirty="0"/>
          </a:p>
          <a:p>
            <a:endParaRPr lang="en-US" dirty="0" smtClean="0"/>
          </a:p>
          <a:p>
            <a:endParaRPr lang="ru-RU" dirty="0"/>
          </a:p>
        </p:txBody>
      </p:sp>
    </p:spTree>
    <p:extLst>
      <p:ext uri="{BB962C8B-B14F-4D97-AF65-F5344CB8AC3E}">
        <p14:creationId xmlns:p14="http://schemas.microsoft.com/office/powerpoint/2010/main" val="2971595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7EA499-D02B-466B-8A94-12FBC4B86F25}"/>
              </a:ext>
            </a:extLst>
          </p:cNvPr>
          <p:cNvSpPr>
            <a:spLocks noGrp="1"/>
          </p:cNvSpPr>
          <p:nvPr>
            <p:ph type="title"/>
          </p:nvPr>
        </p:nvSpPr>
        <p:spPr>
          <a:xfrm>
            <a:off x="1558313" y="638768"/>
            <a:ext cx="9624816" cy="1325563"/>
          </a:xfrm>
        </p:spPr>
        <p:txBody>
          <a:bodyPr>
            <a:normAutofit/>
          </a:bodyPr>
          <a:lstStyle/>
          <a:p>
            <a:r>
              <a:rPr lang="en-US" b="1" dirty="0">
                <a:latin typeface="Times New Roman" panose="02020603050405020304" pitchFamily="18" charset="0"/>
                <a:cs typeface="Times New Roman" panose="02020603050405020304" pitchFamily="18" charset="0"/>
              </a:rPr>
              <a:t>Credit Risk Modeling</a:t>
            </a:r>
            <a:endParaRPr lang="en-US" sz="2800" b="1" dirty="0">
              <a:solidFill>
                <a:schemeClr val="tx1">
                  <a:lumMod val="75000"/>
                  <a:lumOff val="25000"/>
                </a:schemeClr>
              </a:solidFill>
              <a:latin typeface="Times New Roman" panose="02020603050405020304" pitchFamily="18" charset="0"/>
              <a:ea typeface="+mn-ea"/>
              <a:cs typeface="Times New Roman" panose="02020603050405020304" pitchFamily="18" charset="0"/>
            </a:endParaRPr>
          </a:p>
        </p:txBody>
      </p:sp>
      <p:sp>
        <p:nvSpPr>
          <p:cNvPr id="6" name="Text Placeholder 5">
            <a:extLst>
              <a:ext uri="{FF2B5EF4-FFF2-40B4-BE49-F238E27FC236}">
                <a16:creationId xmlns:a16="http://schemas.microsoft.com/office/drawing/2014/main" xmlns="" id="{BE4DED09-2D42-4E84-BF9E-C79453D4148B}"/>
              </a:ext>
            </a:extLst>
          </p:cNvPr>
          <p:cNvSpPr>
            <a:spLocks noGrp="1"/>
          </p:cNvSpPr>
          <p:nvPr>
            <p:ph type="body" sz="quarter" idx="14"/>
          </p:nvPr>
        </p:nvSpPr>
        <p:spPr>
          <a:xfrm>
            <a:off x="1558313" y="2126949"/>
            <a:ext cx="8644484" cy="3470554"/>
          </a:xfrm>
        </p:spPr>
        <p:txBody>
          <a:bodyPr/>
          <a:lstStyle/>
          <a:p>
            <a:pPr marL="0" indent="0">
              <a:buNone/>
            </a:pPr>
            <a:r>
              <a:rPr lang="en-US" sz="3200" b="1" u="sng" dirty="0"/>
              <a:t>Decision Tree</a:t>
            </a:r>
            <a:r>
              <a:rPr lang="en-US" sz="3200" b="1" u="sng" dirty="0" smtClean="0"/>
              <a:t>:</a:t>
            </a:r>
          </a:p>
          <a:p>
            <a:pPr marL="0" indent="0">
              <a:buNone/>
            </a:pPr>
            <a:r>
              <a:rPr lang="en-US" b="1" dirty="0"/>
              <a:t>Accuracy: </a:t>
            </a:r>
            <a:r>
              <a:rPr lang="en-US" dirty="0" smtClean="0"/>
              <a:t>0.5250</a:t>
            </a:r>
          </a:p>
          <a:p>
            <a:pPr marL="0" indent="0">
              <a:buNone/>
            </a:pPr>
            <a:r>
              <a:rPr lang="en-US" b="1" dirty="0"/>
              <a:t>Precision:</a:t>
            </a:r>
            <a:r>
              <a:rPr lang="en-US" dirty="0"/>
              <a:t> </a:t>
            </a:r>
            <a:r>
              <a:rPr lang="en-US" dirty="0" smtClean="0"/>
              <a:t>0.5758</a:t>
            </a:r>
          </a:p>
          <a:p>
            <a:pPr marL="0" indent="0">
              <a:buNone/>
            </a:pPr>
            <a:r>
              <a:rPr lang="en-US" b="1" dirty="0"/>
              <a:t>Recall: </a:t>
            </a:r>
            <a:r>
              <a:rPr lang="en-US" dirty="0" smtClean="0"/>
              <a:t>0.7917</a:t>
            </a:r>
          </a:p>
          <a:p>
            <a:pPr marL="0" indent="0">
              <a:buNone/>
            </a:pPr>
            <a:r>
              <a:rPr lang="en-US" b="1" dirty="0"/>
              <a:t>F1-Score: </a:t>
            </a:r>
            <a:r>
              <a:rPr lang="en-US" dirty="0" smtClean="0"/>
              <a:t>0.6667</a:t>
            </a:r>
          </a:p>
          <a:p>
            <a:pPr marL="0" indent="0">
              <a:buNone/>
            </a:pPr>
            <a:r>
              <a:rPr lang="fr-FR" b="1" dirty="0"/>
              <a:t>Confusion Matrix: </a:t>
            </a:r>
            <a:r>
              <a:rPr lang="fr-FR" dirty="0"/>
              <a:t>[[2 14], [5 19</a:t>
            </a:r>
            <a:r>
              <a:rPr lang="fr-FR" dirty="0" smtClean="0"/>
              <a:t>]]</a:t>
            </a:r>
          </a:p>
          <a:p>
            <a:pPr marL="0" indent="0">
              <a:buNone/>
            </a:pPr>
            <a:endParaRPr lang="en-US" dirty="0" smtClean="0"/>
          </a:p>
          <a:p>
            <a:pPr marL="0" indent="0">
              <a:buNone/>
            </a:pPr>
            <a:r>
              <a:rPr lang="en-US" b="1" dirty="0" smtClean="0"/>
              <a:t>Interpretation</a:t>
            </a:r>
            <a:r>
              <a:rPr lang="en-US" b="1" dirty="0"/>
              <a:t>:</a:t>
            </a:r>
            <a:r>
              <a:rPr lang="en-US" dirty="0"/>
              <a:t> </a:t>
            </a:r>
            <a:endParaRPr lang="en-US" dirty="0" smtClean="0"/>
          </a:p>
          <a:p>
            <a:pPr marL="0" indent="0">
              <a:buNone/>
            </a:pPr>
            <a:r>
              <a:rPr lang="en-US" dirty="0"/>
              <a:t>	</a:t>
            </a:r>
            <a:r>
              <a:rPr lang="en-US" dirty="0" smtClean="0"/>
              <a:t>The </a:t>
            </a:r>
            <a:r>
              <a:rPr lang="en-US" dirty="0"/>
              <a:t>Decision Tree also shows good recall (0.7917) but lower precision (0.5758) compared to Logistic Regression, indicating it also identifies most defaults but with more false positives</a:t>
            </a:r>
          </a:p>
        </p:txBody>
      </p:sp>
      <p:sp>
        <p:nvSpPr>
          <p:cNvPr id="3" name="Footer Placeholder 2">
            <a:extLst>
              <a:ext uri="{FF2B5EF4-FFF2-40B4-BE49-F238E27FC236}">
                <a16:creationId xmlns:a16="http://schemas.microsoft.com/office/drawing/2014/main" xmlns="" id="{B4BD5BBC-8809-4F8D-9C56-281FCD2225BD}"/>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EA42F411-36F6-4988-8DA8-BA993F63BA8D}"/>
              </a:ext>
            </a:extLst>
          </p:cNvPr>
          <p:cNvSpPr>
            <a:spLocks noGrp="1"/>
          </p:cNvSpPr>
          <p:nvPr>
            <p:ph type="sldNum" sz="quarter" idx="12"/>
          </p:nvPr>
        </p:nvSpPr>
        <p:spPr/>
        <p:txBody>
          <a:bodyPr/>
          <a:lstStyle/>
          <a:p>
            <a:fld id="{D495E168-DA5E-4888-8D8A-92B118324C14}" type="slidenum">
              <a:rPr lang="en-US" smtClean="0"/>
              <a:pPr/>
              <a:t>10</a:t>
            </a:fld>
            <a:endParaRPr lang="en-US" dirty="0"/>
          </a:p>
        </p:txBody>
      </p:sp>
    </p:spTree>
    <p:extLst>
      <p:ext uri="{BB962C8B-B14F-4D97-AF65-F5344CB8AC3E}">
        <p14:creationId xmlns:p14="http://schemas.microsoft.com/office/powerpoint/2010/main" val="217999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7EA499-D02B-466B-8A94-12FBC4B86F25}"/>
              </a:ext>
            </a:extLst>
          </p:cNvPr>
          <p:cNvSpPr>
            <a:spLocks noGrp="1"/>
          </p:cNvSpPr>
          <p:nvPr>
            <p:ph type="title"/>
          </p:nvPr>
        </p:nvSpPr>
        <p:spPr>
          <a:xfrm>
            <a:off x="1558313" y="869467"/>
            <a:ext cx="9624816" cy="1534521"/>
          </a:xfrm>
        </p:spPr>
        <p:txBody>
          <a:bodyPr>
            <a:noAutofit/>
          </a:bodyPr>
          <a:lstStyle/>
          <a:p>
            <a:r>
              <a:rPr lang="en-US" b="1" dirty="0">
                <a:latin typeface="Times New Roman" panose="02020603050405020304" pitchFamily="18" charset="0"/>
                <a:cs typeface="Times New Roman" panose="02020603050405020304" pitchFamily="18" charset="0"/>
              </a:rPr>
              <a:t>Revenue/Expense Forecasting</a:t>
            </a:r>
          </a:p>
        </p:txBody>
      </p:sp>
      <p:sp>
        <p:nvSpPr>
          <p:cNvPr id="6" name="Text Placeholder 5">
            <a:extLst>
              <a:ext uri="{FF2B5EF4-FFF2-40B4-BE49-F238E27FC236}">
                <a16:creationId xmlns:a16="http://schemas.microsoft.com/office/drawing/2014/main" xmlns="" id="{BE4DED09-2D42-4E84-BF9E-C79453D4148B}"/>
              </a:ext>
            </a:extLst>
          </p:cNvPr>
          <p:cNvSpPr>
            <a:spLocks noGrp="1"/>
          </p:cNvSpPr>
          <p:nvPr>
            <p:ph type="body" sz="quarter" idx="14"/>
          </p:nvPr>
        </p:nvSpPr>
        <p:spPr>
          <a:xfrm>
            <a:off x="1970437" y="2809529"/>
            <a:ext cx="5009912" cy="1118527"/>
          </a:xfrm>
        </p:spPr>
        <p:txBody>
          <a:bodyPr>
            <a:noAutofit/>
          </a:bodyPr>
          <a:lstStyle/>
          <a:p>
            <a:pPr marL="0" indent="0">
              <a:buNone/>
            </a:pPr>
            <a:r>
              <a:rPr lang="en-US" sz="2000" dirty="0"/>
              <a:t>The document indicates that Random Forest </a:t>
            </a:r>
            <a:r>
              <a:rPr lang="en-US" sz="2000" dirty="0" err="1"/>
              <a:t>Regressor</a:t>
            </a:r>
            <a:r>
              <a:rPr lang="en-US" sz="2000" dirty="0"/>
              <a:t> results for revenue forecasting are available, but the specific RMSE, MAE, and R2 scores for Revenue and Expense are not provided in the fetched output</a:t>
            </a:r>
          </a:p>
        </p:txBody>
      </p:sp>
      <p:sp>
        <p:nvSpPr>
          <p:cNvPr id="3" name="Footer Placeholder 2">
            <a:extLst>
              <a:ext uri="{FF2B5EF4-FFF2-40B4-BE49-F238E27FC236}">
                <a16:creationId xmlns:a16="http://schemas.microsoft.com/office/drawing/2014/main" xmlns="" id="{B4BD5BBC-8809-4F8D-9C56-281FCD2225BD}"/>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EA42F411-36F6-4988-8DA8-BA993F63BA8D}"/>
              </a:ext>
            </a:extLst>
          </p:cNvPr>
          <p:cNvSpPr>
            <a:spLocks noGrp="1"/>
          </p:cNvSpPr>
          <p:nvPr>
            <p:ph type="sldNum" sz="quarter" idx="12"/>
          </p:nvPr>
        </p:nvSpPr>
        <p:spPr/>
        <p:txBody>
          <a:bodyPr/>
          <a:lstStyle/>
          <a:p>
            <a:fld id="{D495E168-DA5E-4888-8D8A-92B118324C14}" type="slidenum">
              <a:rPr lang="en-US" smtClean="0"/>
              <a:pPr/>
              <a:t>11</a:t>
            </a:fld>
            <a:endParaRPr lang="en-US" dirty="0"/>
          </a:p>
        </p:txBody>
      </p:sp>
    </p:spTree>
    <p:extLst>
      <p:ext uri="{BB962C8B-B14F-4D97-AF65-F5344CB8AC3E}">
        <p14:creationId xmlns:p14="http://schemas.microsoft.com/office/powerpoint/2010/main" val="1970087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7EA499-D02B-466B-8A94-12FBC4B86F25}"/>
              </a:ext>
            </a:extLst>
          </p:cNvPr>
          <p:cNvSpPr>
            <a:spLocks noGrp="1"/>
          </p:cNvSpPr>
          <p:nvPr>
            <p:ph type="title"/>
          </p:nvPr>
        </p:nvSpPr>
        <p:spPr>
          <a:xfrm>
            <a:off x="837096" y="516413"/>
            <a:ext cx="9624816" cy="1534521"/>
          </a:xfrm>
        </p:spPr>
        <p:txBody>
          <a:bodyPr>
            <a:noAutofit/>
          </a:bodyPr>
          <a:lstStyle/>
          <a:p>
            <a:r>
              <a:rPr lang="en-US" b="1" dirty="0">
                <a:latin typeface="Times New Roman" panose="02020603050405020304" pitchFamily="18" charset="0"/>
                <a:cs typeface="Times New Roman" panose="02020603050405020304" pitchFamily="18" charset="0"/>
              </a:rPr>
              <a:t>Stochastic Processes and Derivatives</a:t>
            </a:r>
          </a:p>
        </p:txBody>
      </p:sp>
      <p:sp>
        <p:nvSpPr>
          <p:cNvPr id="6" name="Text Placeholder 5">
            <a:extLst>
              <a:ext uri="{FF2B5EF4-FFF2-40B4-BE49-F238E27FC236}">
                <a16:creationId xmlns:a16="http://schemas.microsoft.com/office/drawing/2014/main" xmlns="" id="{BE4DED09-2D42-4E84-BF9E-C79453D4148B}"/>
              </a:ext>
            </a:extLst>
          </p:cNvPr>
          <p:cNvSpPr>
            <a:spLocks noGrp="1"/>
          </p:cNvSpPr>
          <p:nvPr>
            <p:ph type="body" sz="quarter" idx="14"/>
          </p:nvPr>
        </p:nvSpPr>
        <p:spPr>
          <a:xfrm>
            <a:off x="1019534" y="2524416"/>
            <a:ext cx="9259940" cy="4114369"/>
          </a:xfrm>
        </p:spPr>
        <p:txBody>
          <a:bodyPr>
            <a:noAutofit/>
          </a:bodyPr>
          <a:lstStyle/>
          <a:p>
            <a:pPr marL="0" indent="0">
              <a:buNone/>
            </a:pPr>
            <a:r>
              <a:rPr lang="en-US" sz="2000" dirty="0"/>
              <a:t>Binomial Tree Option Pricing (N=100 steps</a:t>
            </a:r>
            <a:r>
              <a:rPr lang="en-US" sz="2000" dirty="0" smtClean="0"/>
              <a:t>):</a:t>
            </a:r>
          </a:p>
          <a:p>
            <a:r>
              <a:rPr lang="en-US" dirty="0" smtClean="0"/>
              <a:t>Call </a:t>
            </a:r>
            <a:r>
              <a:rPr lang="en-US" dirty="0"/>
              <a:t>Option Price: </a:t>
            </a:r>
            <a:r>
              <a:rPr lang="en-US" dirty="0" smtClean="0"/>
              <a:t>4.5828</a:t>
            </a:r>
          </a:p>
          <a:p>
            <a:r>
              <a:rPr lang="en-US" dirty="0"/>
              <a:t>Put Option Price: </a:t>
            </a:r>
            <a:r>
              <a:rPr lang="en-US" dirty="0" smtClean="0"/>
              <a:t>2.5332</a:t>
            </a:r>
          </a:p>
          <a:p>
            <a:pPr marL="0" indent="0">
              <a:buNone/>
            </a:pPr>
            <a:endParaRPr lang="en-US" sz="2000" dirty="0"/>
          </a:p>
          <a:p>
            <a:pPr marL="0" indent="0">
              <a:buNone/>
            </a:pPr>
            <a:r>
              <a:rPr lang="en-US" sz="2000" dirty="0"/>
              <a:t>Black-Scholes Option Pricing</a:t>
            </a:r>
            <a:r>
              <a:rPr lang="en-US" sz="2000" dirty="0" smtClean="0"/>
              <a:t>:</a:t>
            </a:r>
          </a:p>
          <a:p>
            <a:r>
              <a:rPr lang="en-US" dirty="0"/>
              <a:t>Call Option Price: </a:t>
            </a:r>
            <a:r>
              <a:rPr lang="en-US" dirty="0" smtClean="0"/>
              <a:t>4.5826</a:t>
            </a:r>
          </a:p>
          <a:p>
            <a:r>
              <a:rPr lang="en-US" dirty="0"/>
              <a:t>Put Option Price: </a:t>
            </a:r>
            <a:r>
              <a:rPr lang="en-US" dirty="0" smtClean="0"/>
              <a:t>2.5332</a:t>
            </a:r>
          </a:p>
          <a:p>
            <a:endParaRPr lang="en-US" dirty="0"/>
          </a:p>
          <a:p>
            <a:pPr marL="0" indent="0">
              <a:buNone/>
            </a:pPr>
            <a:r>
              <a:rPr lang="en-US" sz="2000" dirty="0"/>
              <a:t>Interpretation: </a:t>
            </a:r>
          </a:p>
          <a:p>
            <a:r>
              <a:rPr lang="en-US" dirty="0" smtClean="0"/>
              <a:t>The </a:t>
            </a:r>
            <a:r>
              <a:rPr lang="en-US" dirty="0"/>
              <a:t>Binomial Tree and Black-Scholes models produce very similar option prices, which is expected for European options as the number of steps in the Binomial Tree increases. This demonstrates the pipeline's capability in pricing financial derivatives</a:t>
            </a:r>
          </a:p>
        </p:txBody>
      </p:sp>
      <p:sp>
        <p:nvSpPr>
          <p:cNvPr id="3" name="Footer Placeholder 2">
            <a:extLst>
              <a:ext uri="{FF2B5EF4-FFF2-40B4-BE49-F238E27FC236}">
                <a16:creationId xmlns:a16="http://schemas.microsoft.com/office/drawing/2014/main" xmlns="" id="{B4BD5BBC-8809-4F8D-9C56-281FCD2225BD}"/>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EA42F411-36F6-4988-8DA8-BA993F63BA8D}"/>
              </a:ext>
            </a:extLst>
          </p:cNvPr>
          <p:cNvSpPr>
            <a:spLocks noGrp="1"/>
          </p:cNvSpPr>
          <p:nvPr>
            <p:ph type="sldNum" sz="quarter" idx="12"/>
          </p:nvPr>
        </p:nvSpPr>
        <p:spPr/>
        <p:txBody>
          <a:bodyPr/>
          <a:lstStyle/>
          <a:p>
            <a:fld id="{D495E168-DA5E-4888-8D8A-92B118324C14}" type="slidenum">
              <a:rPr lang="en-US" smtClean="0"/>
              <a:pPr/>
              <a:t>12</a:t>
            </a:fld>
            <a:endParaRPr lang="en-US" dirty="0"/>
          </a:p>
        </p:txBody>
      </p:sp>
    </p:spTree>
    <p:extLst>
      <p:ext uri="{BB962C8B-B14F-4D97-AF65-F5344CB8AC3E}">
        <p14:creationId xmlns:p14="http://schemas.microsoft.com/office/powerpoint/2010/main" val="4151972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7EA499-D02B-466B-8A94-12FBC4B86F25}"/>
              </a:ext>
            </a:extLst>
          </p:cNvPr>
          <p:cNvSpPr>
            <a:spLocks noGrp="1"/>
          </p:cNvSpPr>
          <p:nvPr>
            <p:ph type="title"/>
          </p:nvPr>
        </p:nvSpPr>
        <p:spPr>
          <a:xfrm>
            <a:off x="837096" y="516413"/>
            <a:ext cx="9624816" cy="1534521"/>
          </a:xfrm>
        </p:spPr>
        <p:txBody>
          <a:bodyPr>
            <a:noAutofit/>
          </a:bodyPr>
          <a:lstStyle/>
          <a:p>
            <a:r>
              <a:rPr lang="en-US" b="1" dirty="0">
                <a:latin typeface="Times New Roman" panose="02020603050405020304" pitchFamily="18" charset="0"/>
                <a:cs typeface="Times New Roman" panose="02020603050405020304" pitchFamily="18" charset="0"/>
              </a:rPr>
              <a:t>Stochastic Processes and Derivatives</a:t>
            </a:r>
          </a:p>
        </p:txBody>
      </p:sp>
      <p:sp>
        <p:nvSpPr>
          <p:cNvPr id="6" name="Text Placeholder 5">
            <a:extLst>
              <a:ext uri="{FF2B5EF4-FFF2-40B4-BE49-F238E27FC236}">
                <a16:creationId xmlns:a16="http://schemas.microsoft.com/office/drawing/2014/main" xmlns="" id="{BE4DED09-2D42-4E84-BF9E-C79453D4148B}"/>
              </a:ext>
            </a:extLst>
          </p:cNvPr>
          <p:cNvSpPr>
            <a:spLocks noGrp="1"/>
          </p:cNvSpPr>
          <p:nvPr>
            <p:ph type="body" sz="quarter" idx="14"/>
          </p:nvPr>
        </p:nvSpPr>
        <p:spPr>
          <a:xfrm>
            <a:off x="1019534" y="2524416"/>
            <a:ext cx="9259940" cy="4114369"/>
          </a:xfrm>
        </p:spPr>
        <p:txBody>
          <a:bodyPr>
            <a:noAutofit/>
          </a:bodyPr>
          <a:lstStyle/>
          <a:p>
            <a:pPr marL="0" indent="0">
              <a:buNone/>
            </a:pPr>
            <a:r>
              <a:rPr lang="en-US" sz="2000" dirty="0"/>
              <a:t>Binomial Tree Option Pricing (N=100 steps</a:t>
            </a:r>
            <a:r>
              <a:rPr lang="en-US" sz="2000" dirty="0" smtClean="0"/>
              <a:t>):</a:t>
            </a:r>
          </a:p>
          <a:p>
            <a:r>
              <a:rPr lang="en-US" dirty="0" smtClean="0"/>
              <a:t>Call </a:t>
            </a:r>
            <a:r>
              <a:rPr lang="en-US" dirty="0"/>
              <a:t>Option Price: </a:t>
            </a:r>
            <a:r>
              <a:rPr lang="en-US" dirty="0" smtClean="0"/>
              <a:t>4.5828</a:t>
            </a:r>
          </a:p>
          <a:p>
            <a:r>
              <a:rPr lang="en-US" dirty="0"/>
              <a:t>Put Option Price: </a:t>
            </a:r>
            <a:r>
              <a:rPr lang="en-US" dirty="0" smtClean="0"/>
              <a:t>2.5332</a:t>
            </a:r>
          </a:p>
          <a:p>
            <a:pPr marL="0" indent="0">
              <a:buNone/>
            </a:pPr>
            <a:endParaRPr lang="en-US" sz="2000" dirty="0"/>
          </a:p>
          <a:p>
            <a:pPr marL="0" indent="0">
              <a:buNone/>
            </a:pPr>
            <a:r>
              <a:rPr lang="en-US" sz="2000" dirty="0"/>
              <a:t>Black-Scholes Option Pricing</a:t>
            </a:r>
            <a:r>
              <a:rPr lang="en-US" sz="2000" dirty="0" smtClean="0"/>
              <a:t>:</a:t>
            </a:r>
          </a:p>
          <a:p>
            <a:r>
              <a:rPr lang="en-US" dirty="0"/>
              <a:t>Call Option Price: </a:t>
            </a:r>
            <a:r>
              <a:rPr lang="en-US" dirty="0" smtClean="0"/>
              <a:t>4.5826</a:t>
            </a:r>
          </a:p>
          <a:p>
            <a:r>
              <a:rPr lang="en-US" dirty="0"/>
              <a:t>Put Option Price: </a:t>
            </a:r>
            <a:r>
              <a:rPr lang="en-US" dirty="0" smtClean="0"/>
              <a:t>2.5332</a:t>
            </a:r>
          </a:p>
          <a:p>
            <a:endParaRPr lang="en-US" dirty="0"/>
          </a:p>
          <a:p>
            <a:pPr marL="0" indent="0">
              <a:buNone/>
            </a:pPr>
            <a:r>
              <a:rPr lang="en-US" sz="2000" dirty="0"/>
              <a:t>Interpretation: </a:t>
            </a:r>
          </a:p>
          <a:p>
            <a:r>
              <a:rPr lang="en-US" dirty="0" smtClean="0"/>
              <a:t>The </a:t>
            </a:r>
            <a:r>
              <a:rPr lang="en-US" dirty="0"/>
              <a:t>Binomial Tree and Black-Scholes models produce very similar option prices, which is expected for European options as the number of steps in the Binomial Tree increases. This demonstrates the pipeline's capability in pricing financial derivatives</a:t>
            </a:r>
          </a:p>
        </p:txBody>
      </p:sp>
      <p:sp>
        <p:nvSpPr>
          <p:cNvPr id="3" name="Footer Placeholder 2">
            <a:extLst>
              <a:ext uri="{FF2B5EF4-FFF2-40B4-BE49-F238E27FC236}">
                <a16:creationId xmlns:a16="http://schemas.microsoft.com/office/drawing/2014/main" xmlns="" id="{B4BD5BBC-8809-4F8D-9C56-281FCD2225BD}"/>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EA42F411-36F6-4988-8DA8-BA993F63BA8D}"/>
              </a:ext>
            </a:extLst>
          </p:cNvPr>
          <p:cNvSpPr>
            <a:spLocks noGrp="1"/>
          </p:cNvSpPr>
          <p:nvPr>
            <p:ph type="sldNum" sz="quarter" idx="12"/>
          </p:nvPr>
        </p:nvSpPr>
        <p:spPr/>
        <p:txBody>
          <a:bodyPr/>
          <a:lstStyle/>
          <a:p>
            <a:fld id="{D495E168-DA5E-4888-8D8A-92B118324C14}" type="slidenum">
              <a:rPr lang="en-US" smtClean="0"/>
              <a:pPr/>
              <a:t>13</a:t>
            </a:fld>
            <a:endParaRPr lang="en-US" dirty="0"/>
          </a:p>
        </p:txBody>
      </p:sp>
    </p:spTree>
    <p:extLst>
      <p:ext uri="{BB962C8B-B14F-4D97-AF65-F5344CB8AC3E}">
        <p14:creationId xmlns:p14="http://schemas.microsoft.com/office/powerpoint/2010/main" val="294934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7EA499-D02B-466B-8A94-12FBC4B86F25}"/>
              </a:ext>
            </a:extLst>
          </p:cNvPr>
          <p:cNvSpPr>
            <a:spLocks noGrp="1"/>
          </p:cNvSpPr>
          <p:nvPr>
            <p:ph type="title"/>
          </p:nvPr>
        </p:nvSpPr>
        <p:spPr>
          <a:xfrm>
            <a:off x="2253772" y="1794164"/>
            <a:ext cx="9624816" cy="1534521"/>
          </a:xfrm>
        </p:spPr>
        <p:txBody>
          <a:bodyPr>
            <a:noAutofit/>
          </a:bodyPr>
          <a:lstStyle/>
          <a:p>
            <a:r>
              <a:rPr lang="en-US" b="1" dirty="0">
                <a:latin typeface="Times New Roman" panose="02020603050405020304" pitchFamily="18" charset="0"/>
                <a:cs typeface="Times New Roman" panose="02020603050405020304" pitchFamily="18" charset="0"/>
              </a:rPr>
              <a:t>Result Submission</a:t>
            </a:r>
          </a:p>
        </p:txBody>
      </p:sp>
      <p:sp>
        <p:nvSpPr>
          <p:cNvPr id="6" name="Text Placeholder 5">
            <a:extLst>
              <a:ext uri="{FF2B5EF4-FFF2-40B4-BE49-F238E27FC236}">
                <a16:creationId xmlns:a16="http://schemas.microsoft.com/office/drawing/2014/main" xmlns="" id="{BE4DED09-2D42-4E84-BF9E-C79453D4148B}"/>
              </a:ext>
            </a:extLst>
          </p:cNvPr>
          <p:cNvSpPr>
            <a:spLocks noGrp="1"/>
          </p:cNvSpPr>
          <p:nvPr>
            <p:ph type="body" sz="quarter" idx="14"/>
          </p:nvPr>
        </p:nvSpPr>
        <p:spPr>
          <a:xfrm>
            <a:off x="2449088" y="3622270"/>
            <a:ext cx="6063846" cy="566514"/>
          </a:xfrm>
        </p:spPr>
        <p:txBody>
          <a:bodyPr>
            <a:noAutofit/>
          </a:bodyPr>
          <a:lstStyle/>
          <a:p>
            <a:pPr marL="0" indent="0">
              <a:buNone/>
            </a:pPr>
            <a:r>
              <a:rPr lang="en-US" sz="2000" dirty="0"/>
              <a:t>The project successfully implements a comprehensive financial forecasting and risk modeling pipeline using dummy data</a:t>
            </a:r>
          </a:p>
        </p:txBody>
      </p:sp>
      <p:sp>
        <p:nvSpPr>
          <p:cNvPr id="3" name="Footer Placeholder 2">
            <a:extLst>
              <a:ext uri="{FF2B5EF4-FFF2-40B4-BE49-F238E27FC236}">
                <a16:creationId xmlns:a16="http://schemas.microsoft.com/office/drawing/2014/main" xmlns="" id="{B4BD5BBC-8809-4F8D-9C56-281FCD2225BD}"/>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EA42F411-36F6-4988-8DA8-BA993F63BA8D}"/>
              </a:ext>
            </a:extLst>
          </p:cNvPr>
          <p:cNvSpPr>
            <a:spLocks noGrp="1"/>
          </p:cNvSpPr>
          <p:nvPr>
            <p:ph type="sldNum" sz="quarter" idx="12"/>
          </p:nvPr>
        </p:nvSpPr>
        <p:spPr/>
        <p:txBody>
          <a:bodyPr/>
          <a:lstStyle/>
          <a:p>
            <a:fld id="{D495E168-DA5E-4888-8D8A-92B118324C14}" type="slidenum">
              <a:rPr lang="en-US" smtClean="0"/>
              <a:pPr/>
              <a:t>14</a:t>
            </a:fld>
            <a:endParaRPr lang="en-US" dirty="0"/>
          </a:p>
        </p:txBody>
      </p:sp>
    </p:spTree>
    <p:extLst>
      <p:ext uri="{BB962C8B-B14F-4D97-AF65-F5344CB8AC3E}">
        <p14:creationId xmlns:p14="http://schemas.microsoft.com/office/powerpoint/2010/main" val="1791875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7EA499-D02B-466B-8A94-12FBC4B86F25}"/>
              </a:ext>
            </a:extLst>
          </p:cNvPr>
          <p:cNvSpPr>
            <a:spLocks noGrp="1"/>
          </p:cNvSpPr>
          <p:nvPr>
            <p:ph type="title"/>
          </p:nvPr>
        </p:nvSpPr>
        <p:spPr>
          <a:xfrm>
            <a:off x="3442922" y="358575"/>
            <a:ext cx="5306155" cy="742974"/>
          </a:xfrm>
        </p:spPr>
        <p:txBody>
          <a:bodyPr>
            <a:noAutofit/>
          </a:bodyPr>
          <a:lstStyle/>
          <a:p>
            <a:r>
              <a:rPr lang="en-US" sz="4400" b="1" dirty="0">
                <a:latin typeface="Times New Roman" panose="02020603050405020304" pitchFamily="18" charset="0"/>
                <a:cs typeface="Times New Roman" panose="02020603050405020304" pitchFamily="18" charset="0"/>
              </a:rPr>
              <a:t>Key Outcomes:</a:t>
            </a:r>
          </a:p>
        </p:txBody>
      </p:sp>
      <p:sp>
        <p:nvSpPr>
          <p:cNvPr id="6" name="Text Placeholder 5">
            <a:extLst>
              <a:ext uri="{FF2B5EF4-FFF2-40B4-BE49-F238E27FC236}">
                <a16:creationId xmlns:a16="http://schemas.microsoft.com/office/drawing/2014/main" xmlns="" id="{BE4DED09-2D42-4E84-BF9E-C79453D4148B}"/>
              </a:ext>
            </a:extLst>
          </p:cNvPr>
          <p:cNvSpPr>
            <a:spLocks noGrp="1"/>
          </p:cNvSpPr>
          <p:nvPr>
            <p:ph type="body" sz="quarter" idx="14"/>
          </p:nvPr>
        </p:nvSpPr>
        <p:spPr>
          <a:xfrm>
            <a:off x="540912" y="1101548"/>
            <a:ext cx="10818254" cy="5440919"/>
          </a:xfrm>
        </p:spPr>
        <p:txBody>
          <a:bodyPr>
            <a:noAutofit/>
          </a:bodyPr>
          <a:lstStyle/>
          <a:p>
            <a:pPr marL="0" indent="0">
              <a:buNone/>
            </a:pPr>
            <a:r>
              <a:rPr lang="en-US" sz="2000" u="sng" dirty="0"/>
              <a:t>Data </a:t>
            </a:r>
            <a:r>
              <a:rPr lang="en-US" sz="2000" u="sng" dirty="0" smtClean="0"/>
              <a:t>Handling:</a:t>
            </a:r>
          </a:p>
          <a:p>
            <a:pPr marL="0" indent="0">
              <a:buNone/>
            </a:pPr>
            <a:r>
              <a:rPr lang="en-US" dirty="0" smtClean="0"/>
              <a:t>Functions </a:t>
            </a:r>
            <a:r>
              <a:rPr lang="en-US" dirty="0"/>
              <a:t>for dummy data generation and robust preprocessing, including handling missing values and </a:t>
            </a:r>
            <a:r>
              <a:rPr lang="en-US" dirty="0" smtClean="0"/>
              <a:t>feature </a:t>
            </a:r>
            <a:r>
              <a:rPr lang="en-US" dirty="0"/>
              <a:t>engineering, are in </a:t>
            </a:r>
            <a:r>
              <a:rPr lang="en-US" dirty="0" smtClean="0"/>
              <a:t>place</a:t>
            </a:r>
          </a:p>
          <a:p>
            <a:pPr marL="0" indent="0">
              <a:buNone/>
            </a:pPr>
            <a:r>
              <a:rPr lang="en-US" sz="2000" u="sng" dirty="0"/>
              <a:t>Stock Price Prediction</a:t>
            </a:r>
            <a:r>
              <a:rPr lang="en-US" sz="2000" u="sng" dirty="0" smtClean="0"/>
              <a:t>:</a:t>
            </a:r>
          </a:p>
          <a:p>
            <a:pPr marL="0" indent="0">
              <a:buNone/>
            </a:pPr>
            <a:r>
              <a:rPr lang="en-US" sz="2000" dirty="0" smtClean="0"/>
              <a:t> </a:t>
            </a:r>
            <a:r>
              <a:rPr lang="en-US" dirty="0"/>
              <a:t>Both Linear Regression and ARIMA models effectively predict stock prices, with Linear Regression showing a strong R2 score of 0.9403</a:t>
            </a:r>
          </a:p>
          <a:p>
            <a:pPr marL="0" indent="0">
              <a:buNone/>
            </a:pPr>
            <a:r>
              <a:rPr lang="en-US" sz="2000" u="sng" dirty="0"/>
              <a:t>Credit Risk Modeling</a:t>
            </a:r>
            <a:r>
              <a:rPr lang="en-US" sz="2000" u="sng" dirty="0" smtClean="0"/>
              <a:t>:</a:t>
            </a:r>
          </a:p>
          <a:p>
            <a:pPr marL="0" indent="0">
              <a:buNone/>
            </a:pPr>
            <a:r>
              <a:rPr lang="en-US" sz="2000" dirty="0" smtClean="0"/>
              <a:t> </a:t>
            </a:r>
            <a:r>
              <a:rPr lang="en-US" dirty="0"/>
              <a:t>Logistic Regression and Decision Tree models are implemented for credit risk, with Logistic Regression demonstrating high recall for identifying defaults</a:t>
            </a:r>
          </a:p>
          <a:p>
            <a:pPr marL="0" indent="0">
              <a:buNone/>
            </a:pPr>
            <a:r>
              <a:rPr lang="en-US" sz="2000" u="sng" dirty="0"/>
              <a:t>Revenue/Expense Forecasting</a:t>
            </a:r>
            <a:r>
              <a:rPr lang="en-US" sz="2000" u="sng" dirty="0" smtClean="0"/>
              <a:t>:</a:t>
            </a:r>
          </a:p>
          <a:p>
            <a:pPr marL="0" indent="0">
              <a:buNone/>
            </a:pPr>
            <a:r>
              <a:rPr lang="en-US" sz="2000" dirty="0" smtClean="0"/>
              <a:t> </a:t>
            </a:r>
            <a:r>
              <a:rPr lang="en-US" dirty="0"/>
              <a:t>Regression models (Linear Regression, Random Forest </a:t>
            </a:r>
            <a:r>
              <a:rPr lang="en-US" dirty="0" err="1"/>
              <a:t>Regressor</a:t>
            </a:r>
            <a:r>
              <a:rPr lang="en-US" dirty="0"/>
              <a:t>, Gradient Boosting </a:t>
            </a:r>
            <a:r>
              <a:rPr lang="en-US" dirty="0" err="1"/>
              <a:t>Regressor</a:t>
            </a:r>
            <a:r>
              <a:rPr lang="en-US" dirty="0"/>
              <a:t>) are set up for revenue and expense forecasting</a:t>
            </a:r>
          </a:p>
          <a:p>
            <a:pPr marL="0" indent="0">
              <a:buNone/>
            </a:pPr>
            <a:r>
              <a:rPr lang="en-US" sz="2000" u="sng" dirty="0"/>
              <a:t>Derivatives </a:t>
            </a:r>
            <a:r>
              <a:rPr lang="en-US" sz="2000" u="sng" dirty="0" smtClean="0"/>
              <a:t>Pricing:</a:t>
            </a:r>
          </a:p>
          <a:p>
            <a:pPr marL="0" indent="0">
              <a:buNone/>
            </a:pPr>
            <a:r>
              <a:rPr lang="en-US" dirty="0"/>
              <a:t>The pipeline accurately prices European call and put options using both Binomial Tree and Black-Scholes models, yielding consistent results</a:t>
            </a:r>
          </a:p>
          <a:p>
            <a:pPr marL="0" indent="0">
              <a:buNone/>
            </a:pPr>
            <a:r>
              <a:rPr lang="en-US" sz="2000" u="sng" dirty="0"/>
              <a:t>Visualization</a:t>
            </a:r>
            <a:r>
              <a:rPr lang="en-US" sz="2000" u="sng" dirty="0" smtClean="0"/>
              <a:t>:</a:t>
            </a:r>
          </a:p>
          <a:p>
            <a:pPr marL="0" indent="0">
              <a:buNone/>
            </a:pPr>
            <a:r>
              <a:rPr lang="en-US" sz="2000" dirty="0" smtClean="0"/>
              <a:t> </a:t>
            </a:r>
            <a:r>
              <a:rPr lang="en-US" dirty="0"/>
              <a:t>Integrated plotting functions provide clear insights into model performance and data </a:t>
            </a:r>
            <a:r>
              <a:rPr lang="en-US" dirty="0" smtClean="0"/>
              <a:t>characteristics</a:t>
            </a:r>
            <a:endParaRPr lang="en-US" dirty="0"/>
          </a:p>
        </p:txBody>
      </p:sp>
      <p:sp>
        <p:nvSpPr>
          <p:cNvPr id="4" name="Slide Number Placeholder 3">
            <a:extLst>
              <a:ext uri="{FF2B5EF4-FFF2-40B4-BE49-F238E27FC236}">
                <a16:creationId xmlns:a16="http://schemas.microsoft.com/office/drawing/2014/main" xmlns="" id="{EA42F411-36F6-4988-8DA8-BA993F63BA8D}"/>
              </a:ext>
            </a:extLst>
          </p:cNvPr>
          <p:cNvSpPr>
            <a:spLocks noGrp="1"/>
          </p:cNvSpPr>
          <p:nvPr>
            <p:ph type="sldNum" sz="quarter" idx="12"/>
          </p:nvPr>
        </p:nvSpPr>
        <p:spPr/>
        <p:txBody>
          <a:bodyPr/>
          <a:lstStyle/>
          <a:p>
            <a:fld id="{D495E168-DA5E-4888-8D8A-92B118324C14}" type="slidenum">
              <a:rPr lang="en-US" smtClean="0"/>
              <a:pPr/>
              <a:t>15</a:t>
            </a:fld>
            <a:endParaRPr lang="en-US" dirty="0"/>
          </a:p>
        </p:txBody>
      </p:sp>
    </p:spTree>
    <p:extLst>
      <p:ext uri="{BB962C8B-B14F-4D97-AF65-F5344CB8AC3E}">
        <p14:creationId xmlns:p14="http://schemas.microsoft.com/office/powerpoint/2010/main" val="2042396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7EE6F97-F932-4CE0-81CF-8B3DDFADBF11}"/>
              </a:ext>
            </a:extLst>
          </p:cNvPr>
          <p:cNvSpPr>
            <a:spLocks noGrp="1"/>
          </p:cNvSpPr>
          <p:nvPr>
            <p:ph type="title"/>
          </p:nvPr>
        </p:nvSpPr>
        <p:spPr bwMode="grayWhite">
          <a:xfrm>
            <a:off x="998384" y="3054609"/>
            <a:ext cx="10117959" cy="1517356"/>
          </a:xfrm>
        </p:spPr>
        <p:txBody>
          <a:bodyPr/>
          <a:lstStyle/>
          <a:p>
            <a:r>
              <a:rPr lang="en-US" dirty="0"/>
              <a:t>Thank You!</a:t>
            </a:r>
            <a:endParaRPr lang="ru-RU" dirty="0"/>
          </a:p>
        </p:txBody>
      </p:sp>
    </p:spTree>
    <p:extLst>
      <p:ext uri="{BB962C8B-B14F-4D97-AF65-F5344CB8AC3E}">
        <p14:creationId xmlns:p14="http://schemas.microsoft.com/office/powerpoint/2010/main" val="1563226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F9E6DE-5C41-4023-A6ED-24BA66E6767E}"/>
              </a:ext>
            </a:extLst>
          </p:cNvPr>
          <p:cNvSpPr>
            <a:spLocks noGrp="1"/>
          </p:cNvSpPr>
          <p:nvPr>
            <p:ph type="title"/>
          </p:nvPr>
        </p:nvSpPr>
        <p:spPr>
          <a:xfrm>
            <a:off x="838200" y="2275724"/>
            <a:ext cx="10515600" cy="904875"/>
          </a:xfrm>
        </p:spPr>
        <p:txBody>
          <a:bodyPr>
            <a:normAutofit fontScale="90000"/>
          </a:bodyPr>
          <a:lstStyle/>
          <a:p>
            <a:r>
              <a:rPr lang="en-US" b="1" u="sng" dirty="0">
                <a:latin typeface="Times New Roman" panose="02020603050405020304" pitchFamily="18" charset="0"/>
                <a:cs typeface="Times New Roman" panose="02020603050405020304" pitchFamily="18" charset="0"/>
              </a:rPr>
              <a:t>CODING METHODOLOGY</a:t>
            </a:r>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xmlns="" id="{E666CF4B-E5FA-473E-9C10-20707B1D9669}"/>
              </a:ext>
            </a:extLst>
          </p:cNvPr>
          <p:cNvSpPr>
            <a:spLocks noGrp="1"/>
          </p:cNvSpPr>
          <p:nvPr>
            <p:ph type="body" sz="quarter" idx="13"/>
          </p:nvPr>
        </p:nvSpPr>
        <p:spPr>
          <a:xfrm>
            <a:off x="838200" y="3550543"/>
            <a:ext cx="10515600" cy="4142051"/>
          </a:xfrm>
        </p:spPr>
        <p:txBody>
          <a:bodyPr>
            <a:normAutofit/>
          </a:bodyPr>
          <a:lstStyle/>
          <a:p>
            <a:pPr marL="285750" indent="-285750">
              <a:buFont typeface="Arial" panose="020B0604020202020204" pitchFamily="34" charset="0"/>
              <a:buChar char="•"/>
            </a:pPr>
            <a:r>
              <a:rPr lang="en-US" sz="3200" dirty="0"/>
              <a:t>Data Acquisition &amp; </a:t>
            </a:r>
            <a:r>
              <a:rPr lang="en-US" sz="3200" dirty="0" smtClean="0"/>
              <a:t>Preparation</a:t>
            </a:r>
          </a:p>
          <a:p>
            <a:pPr marL="285750" indent="-285750">
              <a:buFont typeface="Arial" panose="020B0604020202020204" pitchFamily="34" charset="0"/>
              <a:buChar char="•"/>
            </a:pPr>
            <a:r>
              <a:rPr lang="en-US" sz="3200" dirty="0"/>
              <a:t>Modeling </a:t>
            </a:r>
            <a:r>
              <a:rPr lang="en-US" sz="3200" dirty="0" smtClean="0"/>
              <a:t>Modules</a:t>
            </a:r>
          </a:p>
          <a:p>
            <a:pPr marL="285750" indent="-285750">
              <a:buFont typeface="Arial" panose="020B0604020202020204" pitchFamily="34" charset="0"/>
              <a:buChar char="•"/>
            </a:pPr>
            <a:r>
              <a:rPr lang="en-US" sz="3200" dirty="0" smtClean="0"/>
              <a:t>Visualization</a:t>
            </a:r>
          </a:p>
          <a:p>
            <a:pPr marL="285750" indent="-285750">
              <a:buFont typeface="Arial" panose="020B0604020202020204" pitchFamily="34" charset="0"/>
              <a:buChar char="•"/>
            </a:pPr>
            <a:endParaRPr lang="en-US" sz="3200" dirty="0"/>
          </a:p>
        </p:txBody>
      </p:sp>
      <p:sp>
        <p:nvSpPr>
          <p:cNvPr id="4" name="Slide Number Placeholder 3">
            <a:extLst>
              <a:ext uri="{FF2B5EF4-FFF2-40B4-BE49-F238E27FC236}">
                <a16:creationId xmlns:a16="http://schemas.microsoft.com/office/drawing/2014/main" xmlns="" id="{5A7398AB-B4FB-44C4-A9EC-94DA908E8A9A}"/>
              </a:ext>
            </a:extLst>
          </p:cNvPr>
          <p:cNvSpPr>
            <a:spLocks noGrp="1"/>
          </p:cNvSpPr>
          <p:nvPr>
            <p:ph type="sldNum" sz="quarter" idx="12"/>
          </p:nvPr>
        </p:nvSpPr>
        <p:spPr/>
        <p:txBody>
          <a:bodyPr/>
          <a:lstStyle/>
          <a:p>
            <a:fld id="{D495E168-DA5E-4888-8D8A-92B118324C14}" type="slidenum">
              <a:rPr lang="en-US" smtClean="0"/>
              <a:pPr/>
              <a:t>2</a:t>
            </a:fld>
            <a:endParaRPr lang="en-US" dirty="0"/>
          </a:p>
        </p:txBody>
      </p:sp>
    </p:spTree>
    <p:extLst>
      <p:ext uri="{BB962C8B-B14F-4D97-AF65-F5344CB8AC3E}">
        <p14:creationId xmlns:p14="http://schemas.microsoft.com/office/powerpoint/2010/main" val="51351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7EA499-D02B-466B-8A94-12FBC4B86F25}"/>
              </a:ext>
            </a:extLst>
          </p:cNvPr>
          <p:cNvSpPr>
            <a:spLocks noGrp="1"/>
          </p:cNvSpPr>
          <p:nvPr>
            <p:ph type="title"/>
          </p:nvPr>
        </p:nvSpPr>
        <p:spPr>
          <a:xfrm>
            <a:off x="1558313" y="638768"/>
            <a:ext cx="9624816" cy="1325563"/>
          </a:xfrm>
        </p:spPr>
        <p:txBody>
          <a:bodyPr>
            <a:normAutofit fontScale="90000"/>
          </a:bodyPr>
          <a:lstStyle/>
          <a:p>
            <a:r>
              <a:rPr lang="en-US" dirty="0">
                <a:latin typeface="Times New Roman" panose="02020603050405020304" pitchFamily="18" charset="0"/>
                <a:cs typeface="Times New Roman" panose="02020603050405020304" pitchFamily="18" charset="0"/>
              </a:rPr>
              <a:t>Data Acquisition &amp; Preparation</a:t>
            </a:r>
          </a:p>
        </p:txBody>
      </p:sp>
      <p:sp>
        <p:nvSpPr>
          <p:cNvPr id="6" name="Text Placeholder 5">
            <a:extLst>
              <a:ext uri="{FF2B5EF4-FFF2-40B4-BE49-F238E27FC236}">
                <a16:creationId xmlns:a16="http://schemas.microsoft.com/office/drawing/2014/main" xmlns="" id="{BE4DED09-2D42-4E84-BF9E-C79453D4148B}"/>
              </a:ext>
            </a:extLst>
          </p:cNvPr>
          <p:cNvSpPr>
            <a:spLocks noGrp="1"/>
          </p:cNvSpPr>
          <p:nvPr>
            <p:ph type="body" sz="quarter" idx="14"/>
          </p:nvPr>
        </p:nvSpPr>
        <p:spPr>
          <a:xfrm>
            <a:off x="1388158" y="1964331"/>
            <a:ext cx="8644484" cy="3470554"/>
          </a:xfrm>
        </p:spPr>
        <p:txBody>
          <a:bodyPr/>
          <a:lstStyle/>
          <a:p>
            <a:pPr marL="0" indent="0">
              <a:buNone/>
            </a:pPr>
            <a:r>
              <a:rPr lang="en-US" sz="2000" b="1" u="sng" dirty="0">
                <a:latin typeface="Times New Roman" panose="02020603050405020304" pitchFamily="18" charset="0"/>
                <a:cs typeface="Times New Roman" panose="02020603050405020304" pitchFamily="18" charset="0"/>
              </a:rPr>
              <a:t>Stock Data</a:t>
            </a:r>
            <a:r>
              <a:rPr lang="en-US" sz="2000" b="1" u="sng" dirty="0" smtClean="0">
                <a:latin typeface="Times New Roman" panose="02020603050405020304" pitchFamily="18" charset="0"/>
                <a:cs typeface="Times New Roman" panose="02020603050405020304" pitchFamily="18" charset="0"/>
              </a:rPr>
              <a:t>:</a:t>
            </a:r>
          </a:p>
          <a:p>
            <a:pPr marL="0" indent="0">
              <a:buNone/>
            </a:pPr>
            <a:r>
              <a:rPr lang="en-US" dirty="0" smtClean="0"/>
              <a:t>	Generates </a:t>
            </a:r>
            <a:r>
              <a:rPr lang="en-US" dirty="0"/>
              <a:t>historical stock prices with 'Open', 'Close', </a:t>
            </a:r>
            <a:r>
              <a:rPr lang="en-US" dirty="0" smtClean="0"/>
              <a:t>'High</a:t>
            </a:r>
            <a:r>
              <a:rPr lang="en-US" dirty="0"/>
              <a:t>', 'Low', '</a:t>
            </a:r>
            <a:r>
              <a:rPr lang="en-US" dirty="0" err="1"/>
              <a:t>Adj</a:t>
            </a:r>
            <a:r>
              <a:rPr lang="en-US" dirty="0"/>
              <a:t> Close', and </a:t>
            </a:r>
            <a:r>
              <a:rPr lang="en-US" dirty="0" smtClean="0"/>
              <a:t>'Volume</a:t>
            </a:r>
          </a:p>
          <a:p>
            <a:pPr marL="0" indent="0">
              <a:buNone/>
            </a:pPr>
            <a:endParaRPr lang="en-US" sz="2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sz="2000" b="1" u="sng" dirty="0">
                <a:latin typeface="Times New Roman" panose="02020603050405020304" pitchFamily="18" charset="0"/>
                <a:cs typeface="Times New Roman" panose="02020603050405020304" pitchFamily="18" charset="0"/>
              </a:rPr>
              <a:t>Credit Risk Data:</a:t>
            </a:r>
          </a:p>
          <a:p>
            <a:pPr marL="0" indent="0">
              <a:buNone/>
            </a:pPr>
            <a:r>
              <a:rPr lang="en-US" dirty="0" smtClean="0"/>
              <a:t>	Creates </a:t>
            </a:r>
            <a:r>
              <a:rPr lang="en-US" dirty="0"/>
              <a:t>dummy data for loan applications with '</a:t>
            </a:r>
            <a:r>
              <a:rPr lang="en-US" dirty="0" err="1"/>
              <a:t>ApplicantIncome</a:t>
            </a:r>
            <a:r>
              <a:rPr lang="en-US" dirty="0"/>
              <a:t>', '</a:t>
            </a:r>
            <a:r>
              <a:rPr lang="en-US" dirty="0" err="1"/>
              <a:t>LoanAmount</a:t>
            </a:r>
            <a:r>
              <a:rPr lang="en-US" dirty="0"/>
              <a:t>', </a:t>
            </a:r>
            <a:r>
              <a:rPr lang="en-US" dirty="0" smtClean="0"/>
              <a:t>	'</a:t>
            </a:r>
            <a:r>
              <a:rPr lang="en-US" dirty="0" err="1" smtClean="0"/>
              <a:t>CreditHistory</a:t>
            </a:r>
            <a:r>
              <a:rPr lang="en-US" dirty="0"/>
              <a:t>', '</a:t>
            </a:r>
            <a:r>
              <a:rPr lang="en-US" dirty="0" err="1"/>
              <a:t>PropertyArea</a:t>
            </a:r>
            <a:r>
              <a:rPr lang="en-US" dirty="0"/>
              <a:t>', and </a:t>
            </a:r>
            <a:r>
              <a:rPr lang="en-US" dirty="0" smtClean="0"/>
              <a:t>'</a:t>
            </a:r>
            <a:r>
              <a:rPr lang="en-US" dirty="0" err="1" smtClean="0"/>
              <a:t>Loan_Status</a:t>
            </a:r>
            <a:r>
              <a:rPr lang="en-US" dirty="0" smtClean="0"/>
              <a:t>’</a:t>
            </a:r>
          </a:p>
          <a:p>
            <a:pPr marL="0" indent="0">
              <a:buNone/>
            </a:pPr>
            <a:endParaRPr lang="en-US" sz="2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sz="2000" b="1" u="sng" dirty="0">
                <a:latin typeface="Times New Roman" panose="02020603050405020304" pitchFamily="18" charset="0"/>
                <a:cs typeface="Times New Roman" panose="02020603050405020304" pitchFamily="18" charset="0"/>
              </a:rPr>
              <a:t>Revenue/Expense Data:</a:t>
            </a:r>
          </a:p>
          <a:p>
            <a:pPr marL="0" indent="0">
              <a:buNone/>
            </a:pPr>
            <a:r>
              <a:rPr lang="en-US" dirty="0" smtClean="0"/>
              <a:t>	Generates </a:t>
            </a:r>
            <a:r>
              <a:rPr lang="en-US" dirty="0"/>
              <a:t>monthly revenue and expense figures</a:t>
            </a:r>
          </a:p>
        </p:txBody>
      </p:sp>
      <p:sp>
        <p:nvSpPr>
          <p:cNvPr id="3" name="Footer Placeholder 2">
            <a:extLst>
              <a:ext uri="{FF2B5EF4-FFF2-40B4-BE49-F238E27FC236}">
                <a16:creationId xmlns:a16="http://schemas.microsoft.com/office/drawing/2014/main" xmlns="" id="{B4BD5BBC-8809-4F8D-9C56-281FCD2225BD}"/>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EA42F411-36F6-4988-8DA8-BA993F63BA8D}"/>
              </a:ext>
            </a:extLst>
          </p:cNvPr>
          <p:cNvSpPr>
            <a:spLocks noGrp="1"/>
          </p:cNvSpPr>
          <p:nvPr>
            <p:ph type="sldNum" sz="quarter" idx="12"/>
          </p:nvPr>
        </p:nvSpPr>
        <p:spPr/>
        <p:txBody>
          <a:bodyPr/>
          <a:lstStyle/>
          <a:p>
            <a:fld id="{D495E168-DA5E-4888-8D8A-92B118324C14}" type="slidenum">
              <a:rPr lang="en-US" smtClean="0"/>
              <a:pPr/>
              <a:t>3</a:t>
            </a:fld>
            <a:endParaRPr lang="en-US" dirty="0"/>
          </a:p>
        </p:txBody>
      </p:sp>
    </p:spTree>
    <p:extLst>
      <p:ext uri="{BB962C8B-B14F-4D97-AF65-F5344CB8AC3E}">
        <p14:creationId xmlns:p14="http://schemas.microsoft.com/office/powerpoint/2010/main" val="176367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7EA499-D02B-466B-8A94-12FBC4B86F25}"/>
              </a:ext>
            </a:extLst>
          </p:cNvPr>
          <p:cNvSpPr>
            <a:spLocks noGrp="1"/>
          </p:cNvSpPr>
          <p:nvPr>
            <p:ph type="title"/>
          </p:nvPr>
        </p:nvSpPr>
        <p:spPr>
          <a:xfrm>
            <a:off x="1388158" y="406948"/>
            <a:ext cx="9624816" cy="1325563"/>
          </a:xfrm>
        </p:spPr>
        <p:txBody>
          <a:bodyPr>
            <a:normAutofit/>
          </a:bodyPr>
          <a:lstStyle/>
          <a:p>
            <a:r>
              <a:rPr lang="en-US" dirty="0">
                <a:latin typeface="Times New Roman" panose="02020603050405020304" pitchFamily="18" charset="0"/>
                <a:cs typeface="Times New Roman" panose="02020603050405020304" pitchFamily="18" charset="0"/>
              </a:rPr>
              <a:t>Modeling Modules</a:t>
            </a:r>
          </a:p>
        </p:txBody>
      </p:sp>
      <p:sp>
        <p:nvSpPr>
          <p:cNvPr id="6" name="Text Placeholder 5">
            <a:extLst>
              <a:ext uri="{FF2B5EF4-FFF2-40B4-BE49-F238E27FC236}">
                <a16:creationId xmlns:a16="http://schemas.microsoft.com/office/drawing/2014/main" xmlns="" id="{BE4DED09-2D42-4E84-BF9E-C79453D4148B}"/>
              </a:ext>
            </a:extLst>
          </p:cNvPr>
          <p:cNvSpPr>
            <a:spLocks noGrp="1"/>
          </p:cNvSpPr>
          <p:nvPr>
            <p:ph type="body" sz="quarter" idx="14"/>
          </p:nvPr>
        </p:nvSpPr>
        <p:spPr>
          <a:xfrm>
            <a:off x="1388158" y="1732511"/>
            <a:ext cx="8644484" cy="4309329"/>
          </a:xfrm>
        </p:spPr>
        <p:txBody>
          <a:bodyPr>
            <a:normAutofit fontScale="92500" lnSpcReduction="20000"/>
          </a:bodyPr>
          <a:lstStyle/>
          <a:p>
            <a:pPr marL="0" indent="0">
              <a:buNone/>
            </a:pPr>
            <a:r>
              <a:rPr lang="en-US" sz="3200" b="1" u="sng" dirty="0">
                <a:solidFill>
                  <a:schemeClr val="accent1">
                    <a:lumMod val="60000"/>
                    <a:lumOff val="40000"/>
                  </a:schemeClr>
                </a:solidFill>
              </a:rPr>
              <a:t>Stock Price Prediction</a:t>
            </a:r>
            <a:r>
              <a:rPr lang="en-US" sz="3200" b="1" u="sng" dirty="0" smtClean="0">
                <a:solidFill>
                  <a:schemeClr val="accent1">
                    <a:lumMod val="60000"/>
                    <a:lumOff val="40000"/>
                  </a:schemeClr>
                </a:solidFill>
              </a:rPr>
              <a:t>:</a:t>
            </a:r>
          </a:p>
          <a:p>
            <a:pPr marL="0" indent="0">
              <a:buNone/>
            </a:pPr>
            <a:r>
              <a:rPr lang="en-US" sz="1800" b="1" dirty="0" smtClean="0"/>
              <a:t>Linear Regression: </a:t>
            </a:r>
          </a:p>
          <a:p>
            <a:pPr marL="0" indent="0">
              <a:buNone/>
            </a:pPr>
            <a:r>
              <a:rPr lang="en-US" sz="1800" b="1" dirty="0"/>
              <a:t>	</a:t>
            </a:r>
            <a:r>
              <a:rPr lang="en-US" dirty="0" smtClean="0"/>
              <a:t>Predicts </a:t>
            </a:r>
            <a:r>
              <a:rPr lang="en-US" dirty="0"/>
              <a:t>'Close' prices using '</a:t>
            </a:r>
            <a:r>
              <a:rPr lang="en-US" dirty="0" err="1"/>
              <a:t>Prev_Close</a:t>
            </a:r>
            <a:r>
              <a:rPr lang="en-US" dirty="0"/>
              <a:t>' and </a:t>
            </a:r>
            <a:r>
              <a:rPr lang="en-US" dirty="0" smtClean="0"/>
              <a:t>'SMA_10</a:t>
            </a:r>
          </a:p>
          <a:p>
            <a:pPr marL="0" indent="0">
              <a:buNone/>
            </a:pPr>
            <a:r>
              <a:rPr lang="en-US" sz="1800" b="1" dirty="0"/>
              <a:t>ARIMA </a:t>
            </a:r>
            <a:r>
              <a:rPr lang="en-US" sz="1800" b="1" dirty="0" smtClean="0"/>
              <a:t>:</a:t>
            </a:r>
          </a:p>
          <a:p>
            <a:pPr marL="0" indent="0">
              <a:buNone/>
            </a:pPr>
            <a:r>
              <a:rPr lang="en-US" sz="1800" b="1" dirty="0"/>
              <a:t>	</a:t>
            </a:r>
            <a:r>
              <a:rPr lang="en-US" sz="1800" b="1" dirty="0" smtClean="0"/>
              <a:t> </a:t>
            </a:r>
            <a:r>
              <a:rPr lang="en-US" dirty="0"/>
              <a:t>Forecasts stock 'Close' prices, with an example order of (5,1,0</a:t>
            </a:r>
            <a:r>
              <a:rPr lang="en-US" dirty="0" smtClean="0"/>
              <a:t>)</a:t>
            </a:r>
          </a:p>
          <a:p>
            <a:pPr marL="0" indent="0">
              <a:buNone/>
            </a:pPr>
            <a:endParaRPr lang="en-US" dirty="0"/>
          </a:p>
          <a:p>
            <a:pPr marL="0" indent="0">
              <a:buNone/>
            </a:pPr>
            <a:r>
              <a:rPr lang="en-US" sz="3200" b="1" u="sng" dirty="0">
                <a:solidFill>
                  <a:schemeClr val="accent1">
                    <a:lumMod val="60000"/>
                    <a:lumOff val="40000"/>
                  </a:schemeClr>
                </a:solidFill>
              </a:rPr>
              <a:t>Credit Risk Modeling:</a:t>
            </a:r>
          </a:p>
          <a:p>
            <a:pPr marL="0" indent="0">
              <a:buNone/>
            </a:pPr>
            <a:r>
              <a:rPr lang="en-US" sz="1800" b="1" dirty="0"/>
              <a:t>Logistic </a:t>
            </a:r>
            <a:r>
              <a:rPr lang="en-US" sz="1800" b="1" dirty="0" smtClean="0"/>
              <a:t>Regression:</a:t>
            </a:r>
          </a:p>
          <a:p>
            <a:pPr marL="0" indent="0">
              <a:buNone/>
            </a:pPr>
            <a:r>
              <a:rPr lang="en-US" sz="1800" b="1" dirty="0"/>
              <a:t>	</a:t>
            </a:r>
            <a:r>
              <a:rPr lang="en-US" dirty="0" smtClean="0"/>
              <a:t>Classifies </a:t>
            </a:r>
            <a:r>
              <a:rPr lang="en-US" dirty="0"/>
              <a:t>loan status ('Y' for approved, 'N' for default</a:t>
            </a:r>
            <a:r>
              <a:rPr lang="en-US" dirty="0" smtClean="0"/>
              <a:t>)</a:t>
            </a:r>
          </a:p>
          <a:p>
            <a:pPr marL="0" indent="0">
              <a:buNone/>
            </a:pPr>
            <a:r>
              <a:rPr lang="en-US" sz="1800" b="1" dirty="0"/>
              <a:t>Decision Tree </a:t>
            </a:r>
            <a:r>
              <a:rPr lang="en-US" sz="1800" b="1" dirty="0" smtClean="0"/>
              <a:t>Classifier:</a:t>
            </a:r>
          </a:p>
          <a:p>
            <a:pPr marL="0" indent="0">
              <a:buNone/>
            </a:pPr>
            <a:r>
              <a:rPr lang="en-US" sz="1800" b="1" dirty="0"/>
              <a:t>	</a:t>
            </a:r>
            <a:r>
              <a:rPr lang="en-US" dirty="0" smtClean="0"/>
              <a:t>Another </a:t>
            </a:r>
            <a:r>
              <a:rPr lang="en-US" dirty="0"/>
              <a:t>classification model for loan </a:t>
            </a:r>
            <a:r>
              <a:rPr lang="en-US" dirty="0" smtClean="0"/>
              <a:t>status</a:t>
            </a:r>
          </a:p>
          <a:p>
            <a:pPr marL="0" indent="0">
              <a:buNone/>
            </a:pPr>
            <a:r>
              <a:rPr lang="en-US" sz="3200" b="1" u="sng" dirty="0">
                <a:solidFill>
                  <a:schemeClr val="accent1">
                    <a:lumMod val="60000"/>
                    <a:lumOff val="40000"/>
                  </a:schemeClr>
                </a:solidFill>
              </a:rPr>
              <a:t>Revenue/Expense Forecasting:</a:t>
            </a:r>
          </a:p>
          <a:p>
            <a:pPr marL="0" indent="0">
              <a:buNone/>
            </a:pPr>
            <a:r>
              <a:rPr lang="en-US" dirty="0" smtClean="0"/>
              <a:t>	Uses </a:t>
            </a:r>
            <a:r>
              <a:rPr lang="en-US" dirty="0"/>
              <a:t>Linear Regression, Random Forest </a:t>
            </a:r>
            <a:r>
              <a:rPr lang="en-US" dirty="0" err="1"/>
              <a:t>Regressor</a:t>
            </a:r>
            <a:r>
              <a:rPr lang="en-US" dirty="0"/>
              <a:t>, and Gradient Boosting </a:t>
            </a:r>
            <a:r>
              <a:rPr lang="en-US" dirty="0" err="1"/>
              <a:t>Regressor</a:t>
            </a:r>
            <a:r>
              <a:rPr lang="en-US" dirty="0"/>
              <a:t> </a:t>
            </a:r>
            <a:r>
              <a:rPr lang="en-US" dirty="0" smtClean="0"/>
              <a:t>to</a:t>
            </a:r>
          </a:p>
          <a:p>
            <a:pPr marL="0" indent="0">
              <a:buNone/>
            </a:pPr>
            <a:r>
              <a:rPr lang="en-US" dirty="0" smtClean="0"/>
              <a:t>	forecast </a:t>
            </a:r>
            <a:r>
              <a:rPr lang="en-US" dirty="0"/>
              <a:t>'Revenue' and 'Expense' based on previous values</a:t>
            </a:r>
          </a:p>
        </p:txBody>
      </p:sp>
      <p:sp>
        <p:nvSpPr>
          <p:cNvPr id="4" name="Slide Number Placeholder 3">
            <a:extLst>
              <a:ext uri="{FF2B5EF4-FFF2-40B4-BE49-F238E27FC236}">
                <a16:creationId xmlns:a16="http://schemas.microsoft.com/office/drawing/2014/main" xmlns="" id="{EA42F411-36F6-4988-8DA8-BA993F63BA8D}"/>
              </a:ext>
            </a:extLst>
          </p:cNvPr>
          <p:cNvSpPr>
            <a:spLocks noGrp="1"/>
          </p:cNvSpPr>
          <p:nvPr>
            <p:ph type="sldNum" sz="quarter" idx="12"/>
          </p:nvPr>
        </p:nvSpPr>
        <p:spPr/>
        <p:txBody>
          <a:bodyPr/>
          <a:lstStyle/>
          <a:p>
            <a:fld id="{D495E168-DA5E-4888-8D8A-92B118324C14}" type="slidenum">
              <a:rPr lang="en-US" smtClean="0"/>
              <a:pPr/>
              <a:t>4</a:t>
            </a:fld>
            <a:endParaRPr lang="en-US" dirty="0"/>
          </a:p>
        </p:txBody>
      </p:sp>
    </p:spTree>
    <p:extLst>
      <p:ext uri="{BB962C8B-B14F-4D97-AF65-F5344CB8AC3E}">
        <p14:creationId xmlns:p14="http://schemas.microsoft.com/office/powerpoint/2010/main" val="1489946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7EA499-D02B-466B-8A94-12FBC4B86F25}"/>
              </a:ext>
            </a:extLst>
          </p:cNvPr>
          <p:cNvSpPr>
            <a:spLocks noGrp="1"/>
          </p:cNvSpPr>
          <p:nvPr>
            <p:ph type="title"/>
          </p:nvPr>
        </p:nvSpPr>
        <p:spPr>
          <a:xfrm>
            <a:off x="502276" y="406948"/>
            <a:ext cx="11689724" cy="1325563"/>
          </a:xfrm>
        </p:spPr>
        <p:txBody>
          <a:bodyPr>
            <a:normAutofit/>
          </a:bodyPr>
          <a:lstStyle/>
          <a:p>
            <a:r>
              <a:rPr lang="en-US" sz="4800" dirty="0">
                <a:latin typeface="Times New Roman" panose="02020603050405020304" pitchFamily="18" charset="0"/>
                <a:cs typeface="Times New Roman" panose="02020603050405020304" pitchFamily="18" charset="0"/>
              </a:rPr>
              <a:t>Stochastic Process &amp; Derivatives Integration</a:t>
            </a:r>
          </a:p>
        </p:txBody>
      </p:sp>
      <p:sp>
        <p:nvSpPr>
          <p:cNvPr id="6" name="Text Placeholder 5">
            <a:extLst>
              <a:ext uri="{FF2B5EF4-FFF2-40B4-BE49-F238E27FC236}">
                <a16:creationId xmlns:a16="http://schemas.microsoft.com/office/drawing/2014/main" xmlns="" id="{BE4DED09-2D42-4E84-BF9E-C79453D4148B}"/>
              </a:ext>
            </a:extLst>
          </p:cNvPr>
          <p:cNvSpPr>
            <a:spLocks noGrp="1"/>
          </p:cNvSpPr>
          <p:nvPr>
            <p:ph type="body" sz="quarter" idx="14"/>
          </p:nvPr>
        </p:nvSpPr>
        <p:spPr>
          <a:xfrm>
            <a:off x="1362400" y="1848421"/>
            <a:ext cx="8644484" cy="4309329"/>
          </a:xfrm>
        </p:spPr>
        <p:txBody>
          <a:bodyPr/>
          <a:lstStyle/>
          <a:p>
            <a:pPr marL="0" indent="0">
              <a:buNone/>
            </a:pPr>
            <a:r>
              <a:rPr lang="en-US" sz="2000" b="1" u="sng" dirty="0"/>
              <a:t>Geometric Brownian Motion (GBM</a:t>
            </a:r>
            <a:r>
              <a:rPr lang="en-US" sz="2000" b="1" u="sng" dirty="0" smtClean="0"/>
              <a:t>):</a:t>
            </a:r>
          </a:p>
          <a:p>
            <a:pPr marL="0" indent="0">
              <a:buNone/>
            </a:pPr>
            <a:r>
              <a:rPr lang="en-US" dirty="0" smtClean="0"/>
              <a:t>	Simulates </a:t>
            </a:r>
            <a:r>
              <a:rPr lang="en-US" dirty="0"/>
              <a:t>stock price </a:t>
            </a:r>
            <a:r>
              <a:rPr lang="en-US" dirty="0" smtClean="0"/>
              <a:t>paths</a:t>
            </a:r>
          </a:p>
          <a:p>
            <a:pPr marL="0" indent="0">
              <a:buNone/>
            </a:pPr>
            <a:endParaRPr lang="en-US" dirty="0"/>
          </a:p>
          <a:p>
            <a:pPr marL="0" indent="0">
              <a:buNone/>
            </a:pPr>
            <a:r>
              <a:rPr lang="en-US" sz="2000" b="1" u="sng" dirty="0"/>
              <a:t>Binomial Tree Option Pricing:</a:t>
            </a:r>
          </a:p>
          <a:p>
            <a:pPr marL="0" indent="0">
              <a:buNone/>
            </a:pPr>
            <a:r>
              <a:rPr lang="en-US" dirty="0"/>
              <a:t>	Calculates European call and put option </a:t>
            </a:r>
            <a:r>
              <a:rPr lang="en-US" dirty="0" smtClean="0"/>
              <a:t>prices</a:t>
            </a:r>
          </a:p>
          <a:p>
            <a:pPr marL="0" indent="0">
              <a:buNone/>
            </a:pPr>
            <a:endParaRPr lang="en-US" dirty="0"/>
          </a:p>
          <a:p>
            <a:pPr marL="0" indent="0">
              <a:buNone/>
            </a:pPr>
            <a:r>
              <a:rPr lang="en-US" sz="2000" b="1" u="sng" dirty="0"/>
              <a:t>Black-Scholes Option Pricing:</a:t>
            </a:r>
          </a:p>
          <a:p>
            <a:pPr marL="0" indent="0">
              <a:buNone/>
            </a:pPr>
            <a:r>
              <a:rPr lang="en-US" dirty="0"/>
              <a:t>	Provides an analytical solution for European call and put option prices</a:t>
            </a:r>
          </a:p>
        </p:txBody>
      </p:sp>
      <p:sp>
        <p:nvSpPr>
          <p:cNvPr id="4" name="Slide Number Placeholder 3">
            <a:extLst>
              <a:ext uri="{FF2B5EF4-FFF2-40B4-BE49-F238E27FC236}">
                <a16:creationId xmlns:a16="http://schemas.microsoft.com/office/drawing/2014/main" xmlns="" id="{EA42F411-36F6-4988-8DA8-BA993F63BA8D}"/>
              </a:ext>
            </a:extLst>
          </p:cNvPr>
          <p:cNvSpPr>
            <a:spLocks noGrp="1"/>
          </p:cNvSpPr>
          <p:nvPr>
            <p:ph type="sldNum" sz="quarter" idx="12"/>
          </p:nvPr>
        </p:nvSpPr>
        <p:spPr/>
        <p:txBody>
          <a:bodyPr/>
          <a:lstStyle/>
          <a:p>
            <a:fld id="{D495E168-DA5E-4888-8D8A-92B118324C14}" type="slidenum">
              <a:rPr lang="en-US" smtClean="0"/>
              <a:pPr/>
              <a:t>5</a:t>
            </a:fld>
            <a:endParaRPr lang="en-US" dirty="0"/>
          </a:p>
        </p:txBody>
      </p:sp>
    </p:spTree>
    <p:extLst>
      <p:ext uri="{BB962C8B-B14F-4D97-AF65-F5344CB8AC3E}">
        <p14:creationId xmlns:p14="http://schemas.microsoft.com/office/powerpoint/2010/main" val="2238472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7EA499-D02B-466B-8A94-12FBC4B86F25}"/>
              </a:ext>
            </a:extLst>
          </p:cNvPr>
          <p:cNvSpPr>
            <a:spLocks noGrp="1"/>
          </p:cNvSpPr>
          <p:nvPr>
            <p:ph type="title"/>
          </p:nvPr>
        </p:nvSpPr>
        <p:spPr>
          <a:xfrm>
            <a:off x="3618963" y="522858"/>
            <a:ext cx="3451538" cy="1325563"/>
          </a:xfrm>
        </p:spPr>
        <p:txBody>
          <a:bodyPr>
            <a:normAutofit/>
          </a:bodyPr>
          <a:lstStyle/>
          <a:p>
            <a:r>
              <a:rPr lang="en-US" sz="4800" dirty="0">
                <a:latin typeface="Times New Roman" panose="02020603050405020304" pitchFamily="18" charset="0"/>
                <a:cs typeface="Times New Roman" panose="02020603050405020304" pitchFamily="18" charset="0"/>
              </a:rPr>
              <a:t>Visualization</a:t>
            </a:r>
          </a:p>
        </p:txBody>
      </p:sp>
      <p:sp>
        <p:nvSpPr>
          <p:cNvPr id="6" name="Text Placeholder 5">
            <a:extLst>
              <a:ext uri="{FF2B5EF4-FFF2-40B4-BE49-F238E27FC236}">
                <a16:creationId xmlns:a16="http://schemas.microsoft.com/office/drawing/2014/main" xmlns="" id="{BE4DED09-2D42-4E84-BF9E-C79453D4148B}"/>
              </a:ext>
            </a:extLst>
          </p:cNvPr>
          <p:cNvSpPr>
            <a:spLocks noGrp="1"/>
          </p:cNvSpPr>
          <p:nvPr>
            <p:ph type="body" sz="quarter" idx="14"/>
          </p:nvPr>
        </p:nvSpPr>
        <p:spPr>
          <a:xfrm>
            <a:off x="1362400" y="1848421"/>
            <a:ext cx="8644484" cy="4309329"/>
          </a:xfrm>
        </p:spPr>
        <p:txBody>
          <a:bodyPr>
            <a:normAutofit/>
          </a:bodyPr>
          <a:lstStyle/>
          <a:p>
            <a:r>
              <a:rPr lang="en-US" sz="2400" dirty="0"/>
              <a:t>Actual vs. Predicted values for </a:t>
            </a:r>
            <a:r>
              <a:rPr lang="en-US" sz="2400" dirty="0" smtClean="0"/>
              <a:t>regressions</a:t>
            </a:r>
          </a:p>
          <a:p>
            <a:r>
              <a:rPr lang="en-US" sz="2400" dirty="0" smtClean="0"/>
              <a:t>Forecasting </a:t>
            </a:r>
            <a:r>
              <a:rPr lang="en-US" sz="2400" dirty="0"/>
              <a:t>curves for time </a:t>
            </a:r>
            <a:r>
              <a:rPr lang="en-US" sz="2400" dirty="0" smtClean="0"/>
              <a:t>series</a:t>
            </a:r>
          </a:p>
          <a:p>
            <a:r>
              <a:rPr lang="en-US" sz="2400" dirty="0" smtClean="0"/>
              <a:t>Confusion </a:t>
            </a:r>
            <a:r>
              <a:rPr lang="en-US" sz="2400" dirty="0"/>
              <a:t>matrices for classification </a:t>
            </a:r>
            <a:r>
              <a:rPr lang="en-US" sz="2400" dirty="0" smtClean="0"/>
              <a:t>models</a:t>
            </a:r>
          </a:p>
          <a:p>
            <a:r>
              <a:rPr lang="en-US" sz="2400" dirty="0" smtClean="0"/>
              <a:t>Geometric </a:t>
            </a:r>
            <a:r>
              <a:rPr lang="en-US" sz="2400" dirty="0"/>
              <a:t>Brownian Motion stock price </a:t>
            </a:r>
            <a:r>
              <a:rPr lang="en-US" sz="2400" dirty="0" smtClean="0"/>
              <a:t>paths</a:t>
            </a:r>
          </a:p>
          <a:p>
            <a:r>
              <a:rPr lang="en-US" sz="2400" dirty="0" smtClean="0"/>
              <a:t>Exploratory </a:t>
            </a:r>
            <a:r>
              <a:rPr lang="en-US" sz="2400" dirty="0"/>
              <a:t>Data Analysis (EDA) visualizations: stock close price trends, log returns distribution, correlation </a:t>
            </a:r>
            <a:r>
              <a:rPr lang="en-US" sz="2400" dirty="0" smtClean="0"/>
              <a:t>matrices</a:t>
            </a:r>
            <a:endParaRPr lang="en-US" sz="2400" dirty="0"/>
          </a:p>
        </p:txBody>
      </p:sp>
      <p:sp>
        <p:nvSpPr>
          <p:cNvPr id="4" name="Slide Number Placeholder 3">
            <a:extLst>
              <a:ext uri="{FF2B5EF4-FFF2-40B4-BE49-F238E27FC236}">
                <a16:creationId xmlns:a16="http://schemas.microsoft.com/office/drawing/2014/main" xmlns="" id="{EA42F411-36F6-4988-8DA8-BA993F63BA8D}"/>
              </a:ext>
            </a:extLst>
          </p:cNvPr>
          <p:cNvSpPr>
            <a:spLocks noGrp="1"/>
          </p:cNvSpPr>
          <p:nvPr>
            <p:ph type="sldNum" sz="quarter" idx="12"/>
          </p:nvPr>
        </p:nvSpPr>
        <p:spPr/>
        <p:txBody>
          <a:bodyPr/>
          <a:lstStyle/>
          <a:p>
            <a:fld id="{D495E168-DA5E-4888-8D8A-92B118324C14}" type="slidenum">
              <a:rPr lang="en-US" smtClean="0"/>
              <a:pPr/>
              <a:t>6</a:t>
            </a:fld>
            <a:endParaRPr lang="en-US" dirty="0"/>
          </a:p>
        </p:txBody>
      </p:sp>
    </p:spTree>
    <p:extLst>
      <p:ext uri="{BB962C8B-B14F-4D97-AF65-F5344CB8AC3E}">
        <p14:creationId xmlns:p14="http://schemas.microsoft.com/office/powerpoint/2010/main" val="2741767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F9E6DE-5C41-4023-A6ED-24BA66E6767E}"/>
              </a:ext>
            </a:extLst>
          </p:cNvPr>
          <p:cNvSpPr>
            <a:spLocks noGrp="1"/>
          </p:cNvSpPr>
          <p:nvPr>
            <p:ph type="title"/>
          </p:nvPr>
        </p:nvSpPr>
        <p:spPr/>
        <p:txBody>
          <a:bodyPr>
            <a:normAutofit fontScale="90000"/>
          </a:bodyPr>
          <a:lstStyle/>
          <a:p>
            <a:r>
              <a:rPr lang="en-US" b="1" u="sng" dirty="0">
                <a:latin typeface="Times New Roman" panose="02020603050405020304" pitchFamily="18" charset="0"/>
                <a:cs typeface="Times New Roman" panose="02020603050405020304" pitchFamily="18" charset="0"/>
              </a:rPr>
              <a:t>Financial Interpretation</a:t>
            </a:r>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xmlns="" id="{E666CF4B-E5FA-473E-9C10-20707B1D9669}"/>
              </a:ext>
            </a:extLst>
          </p:cNvPr>
          <p:cNvSpPr>
            <a:spLocks noGrp="1"/>
          </p:cNvSpPr>
          <p:nvPr>
            <p:ph type="body" sz="quarter" idx="13"/>
          </p:nvPr>
        </p:nvSpPr>
        <p:spPr>
          <a:xfrm>
            <a:off x="838200" y="2314171"/>
            <a:ext cx="10515600" cy="4142051"/>
          </a:xfrm>
        </p:spPr>
        <p:txBody>
          <a:bodyPr>
            <a:normAutofit/>
          </a:bodyPr>
          <a:lstStyle/>
          <a:p>
            <a:pPr marL="285750" indent="-285750">
              <a:buFont typeface="Arial" panose="020B0604020202020204" pitchFamily="34" charset="0"/>
              <a:buChar char="•"/>
            </a:pPr>
            <a:r>
              <a:rPr lang="en-US" sz="3200" dirty="0"/>
              <a:t>Stock Price </a:t>
            </a:r>
            <a:r>
              <a:rPr lang="en-US" sz="3200" dirty="0" smtClean="0"/>
              <a:t>Prediction</a:t>
            </a:r>
          </a:p>
          <a:p>
            <a:pPr marL="285750" indent="-285750">
              <a:buFont typeface="Arial" panose="020B0604020202020204" pitchFamily="34" charset="0"/>
              <a:buChar char="•"/>
            </a:pPr>
            <a:r>
              <a:rPr lang="en-US" sz="3200" dirty="0"/>
              <a:t>Credit Risk </a:t>
            </a:r>
            <a:r>
              <a:rPr lang="en-US" sz="3200" dirty="0" smtClean="0"/>
              <a:t>Modeling</a:t>
            </a:r>
          </a:p>
          <a:p>
            <a:pPr marL="285750" indent="-285750">
              <a:buFont typeface="Arial" panose="020B0604020202020204" pitchFamily="34" charset="0"/>
              <a:buChar char="•"/>
            </a:pPr>
            <a:r>
              <a:rPr lang="en-US" sz="3200" dirty="0"/>
              <a:t>Revenue/Expense </a:t>
            </a:r>
            <a:r>
              <a:rPr lang="en-US" sz="3200" dirty="0" smtClean="0"/>
              <a:t>Forecasting</a:t>
            </a:r>
          </a:p>
          <a:p>
            <a:pPr marL="285750" indent="-285750">
              <a:buFont typeface="Arial" panose="020B0604020202020204" pitchFamily="34" charset="0"/>
              <a:buChar char="•"/>
            </a:pPr>
            <a:r>
              <a:rPr lang="en-US" sz="3200" dirty="0"/>
              <a:t>Stochastic Processes and </a:t>
            </a:r>
            <a:r>
              <a:rPr lang="en-US" sz="3200" dirty="0" smtClean="0"/>
              <a:t>Derivatives</a:t>
            </a:r>
          </a:p>
          <a:p>
            <a:pPr marL="285750" indent="-285750">
              <a:buFont typeface="Arial" panose="020B0604020202020204" pitchFamily="34" charset="0"/>
              <a:buChar char="•"/>
            </a:pPr>
            <a:endParaRPr lang="en-US" sz="3200" dirty="0"/>
          </a:p>
        </p:txBody>
      </p:sp>
      <p:sp>
        <p:nvSpPr>
          <p:cNvPr id="4" name="Slide Number Placeholder 3">
            <a:extLst>
              <a:ext uri="{FF2B5EF4-FFF2-40B4-BE49-F238E27FC236}">
                <a16:creationId xmlns:a16="http://schemas.microsoft.com/office/drawing/2014/main" xmlns="" id="{5A7398AB-B4FB-44C4-A9EC-94DA908E8A9A}"/>
              </a:ext>
            </a:extLst>
          </p:cNvPr>
          <p:cNvSpPr>
            <a:spLocks noGrp="1"/>
          </p:cNvSpPr>
          <p:nvPr>
            <p:ph type="sldNum" sz="quarter" idx="12"/>
          </p:nvPr>
        </p:nvSpPr>
        <p:spPr/>
        <p:txBody>
          <a:bodyPr/>
          <a:lstStyle/>
          <a:p>
            <a:fld id="{D495E168-DA5E-4888-8D8A-92B118324C14}" type="slidenum">
              <a:rPr lang="en-US" smtClean="0"/>
              <a:pPr/>
              <a:t>7</a:t>
            </a:fld>
            <a:endParaRPr lang="en-US" dirty="0"/>
          </a:p>
        </p:txBody>
      </p:sp>
    </p:spTree>
    <p:extLst>
      <p:ext uri="{BB962C8B-B14F-4D97-AF65-F5344CB8AC3E}">
        <p14:creationId xmlns:p14="http://schemas.microsoft.com/office/powerpoint/2010/main" val="2910720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7EA499-D02B-466B-8A94-12FBC4B86F25}"/>
              </a:ext>
            </a:extLst>
          </p:cNvPr>
          <p:cNvSpPr>
            <a:spLocks noGrp="1"/>
          </p:cNvSpPr>
          <p:nvPr>
            <p:ph type="title"/>
          </p:nvPr>
        </p:nvSpPr>
        <p:spPr>
          <a:xfrm>
            <a:off x="1558313" y="638768"/>
            <a:ext cx="9624816" cy="1325563"/>
          </a:xfrm>
        </p:spPr>
        <p:txBody>
          <a:bodyPr>
            <a:normAutofit/>
          </a:bodyPr>
          <a:lstStyle/>
          <a:p>
            <a:r>
              <a:rPr lang="en-US" b="1" dirty="0">
                <a:latin typeface="Times New Roman" panose="02020603050405020304" pitchFamily="18" charset="0"/>
                <a:cs typeface="Times New Roman" panose="02020603050405020304" pitchFamily="18" charset="0"/>
              </a:rPr>
              <a:t>Stock Price Prediction</a:t>
            </a:r>
          </a:p>
        </p:txBody>
      </p:sp>
      <p:sp>
        <p:nvSpPr>
          <p:cNvPr id="6" name="Text Placeholder 5">
            <a:extLst>
              <a:ext uri="{FF2B5EF4-FFF2-40B4-BE49-F238E27FC236}">
                <a16:creationId xmlns:a16="http://schemas.microsoft.com/office/drawing/2014/main" xmlns="" id="{BE4DED09-2D42-4E84-BF9E-C79453D4148B}"/>
              </a:ext>
            </a:extLst>
          </p:cNvPr>
          <p:cNvSpPr>
            <a:spLocks noGrp="1"/>
          </p:cNvSpPr>
          <p:nvPr>
            <p:ph type="body" sz="quarter" idx="14"/>
          </p:nvPr>
        </p:nvSpPr>
        <p:spPr>
          <a:xfrm>
            <a:off x="1388158" y="1964331"/>
            <a:ext cx="8644484" cy="3470554"/>
          </a:xfrm>
        </p:spPr>
        <p:txBody>
          <a:bodyPr/>
          <a:lstStyle/>
          <a:p>
            <a:pPr marL="0" indent="0">
              <a:buNone/>
            </a:pPr>
            <a:r>
              <a:rPr lang="en-US" sz="2800" b="1" dirty="0">
                <a:latin typeface="Times New Roman" panose="02020603050405020304" pitchFamily="18" charset="0"/>
                <a:cs typeface="Times New Roman" panose="02020603050405020304" pitchFamily="18" charset="0"/>
              </a:rPr>
              <a:t>Linear Regression</a:t>
            </a:r>
            <a:r>
              <a:rPr lang="en-US" sz="2800" b="1" dirty="0" smtClean="0">
                <a:latin typeface="Times New Roman" panose="02020603050405020304" pitchFamily="18" charset="0"/>
                <a:cs typeface="Times New Roman" panose="02020603050405020304" pitchFamily="18" charset="0"/>
              </a:rPr>
              <a:t>:</a:t>
            </a:r>
          </a:p>
          <a:p>
            <a:pPr marL="0" indent="0">
              <a:buNone/>
            </a:pPr>
            <a:r>
              <a:rPr lang="en-US" dirty="0"/>
              <a:t>For stock price prediction, a RMSE of 1.0183, MAE of 0.8118, and R2 Score of 0.9403 were observed. This indicates a good fit of the model, with predictions closely aligning with actual </a:t>
            </a:r>
            <a:r>
              <a:rPr lang="en-US" dirty="0" smtClean="0"/>
              <a:t>values</a:t>
            </a:r>
          </a:p>
          <a:p>
            <a:pPr marL="0" indent="0">
              <a:buNone/>
            </a:pPr>
            <a:endParaRPr lang="en-US" dirty="0"/>
          </a:p>
          <a:p>
            <a:pPr marL="0" indent="0">
              <a:buNone/>
            </a:pPr>
            <a:r>
              <a:rPr lang="en-US" sz="2800" b="1" dirty="0">
                <a:latin typeface="Times New Roman" panose="02020603050405020304" pitchFamily="18" charset="0"/>
                <a:cs typeface="Times New Roman" panose="02020603050405020304" pitchFamily="18" charset="0"/>
              </a:rPr>
              <a:t>ARIMA:</a:t>
            </a:r>
          </a:p>
          <a:p>
            <a:pPr marL="0" indent="0">
              <a:buNone/>
            </a:pPr>
            <a:r>
              <a:rPr lang="en-US" dirty="0"/>
              <a:t>The ARIMA model summary is provided, with detailed coefficients and statistical measures, though specific forecast accuracy metrics (RMSE, MAE, R2) are not presented in the fetched snippet</a:t>
            </a:r>
          </a:p>
        </p:txBody>
      </p:sp>
      <p:sp>
        <p:nvSpPr>
          <p:cNvPr id="3" name="Footer Placeholder 2">
            <a:extLst>
              <a:ext uri="{FF2B5EF4-FFF2-40B4-BE49-F238E27FC236}">
                <a16:creationId xmlns:a16="http://schemas.microsoft.com/office/drawing/2014/main" xmlns="" id="{B4BD5BBC-8809-4F8D-9C56-281FCD2225BD}"/>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EA42F411-36F6-4988-8DA8-BA993F63BA8D}"/>
              </a:ext>
            </a:extLst>
          </p:cNvPr>
          <p:cNvSpPr>
            <a:spLocks noGrp="1"/>
          </p:cNvSpPr>
          <p:nvPr>
            <p:ph type="sldNum" sz="quarter" idx="12"/>
          </p:nvPr>
        </p:nvSpPr>
        <p:spPr/>
        <p:txBody>
          <a:bodyPr/>
          <a:lstStyle/>
          <a:p>
            <a:fld id="{D495E168-DA5E-4888-8D8A-92B118324C14}" type="slidenum">
              <a:rPr lang="en-US" smtClean="0"/>
              <a:pPr/>
              <a:t>8</a:t>
            </a:fld>
            <a:endParaRPr lang="en-US" dirty="0"/>
          </a:p>
        </p:txBody>
      </p:sp>
    </p:spTree>
    <p:extLst>
      <p:ext uri="{BB962C8B-B14F-4D97-AF65-F5344CB8AC3E}">
        <p14:creationId xmlns:p14="http://schemas.microsoft.com/office/powerpoint/2010/main" val="2665072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7EA499-D02B-466B-8A94-12FBC4B86F25}"/>
              </a:ext>
            </a:extLst>
          </p:cNvPr>
          <p:cNvSpPr>
            <a:spLocks noGrp="1"/>
          </p:cNvSpPr>
          <p:nvPr>
            <p:ph type="title"/>
          </p:nvPr>
        </p:nvSpPr>
        <p:spPr>
          <a:xfrm>
            <a:off x="1558313" y="638768"/>
            <a:ext cx="9624816" cy="1325563"/>
          </a:xfrm>
        </p:spPr>
        <p:txBody>
          <a:bodyPr>
            <a:normAutofit/>
          </a:bodyPr>
          <a:lstStyle/>
          <a:p>
            <a:r>
              <a:rPr lang="en-US" b="1" dirty="0">
                <a:latin typeface="Times New Roman" panose="02020603050405020304" pitchFamily="18" charset="0"/>
                <a:cs typeface="Times New Roman" panose="02020603050405020304" pitchFamily="18" charset="0"/>
              </a:rPr>
              <a:t>Credit Risk Modeling</a:t>
            </a:r>
            <a:endParaRPr lang="en-US" sz="2800" b="1" dirty="0">
              <a:solidFill>
                <a:schemeClr val="tx1">
                  <a:lumMod val="75000"/>
                  <a:lumOff val="25000"/>
                </a:schemeClr>
              </a:solidFill>
              <a:latin typeface="Times New Roman" panose="02020603050405020304" pitchFamily="18" charset="0"/>
              <a:ea typeface="+mn-ea"/>
              <a:cs typeface="Times New Roman" panose="02020603050405020304" pitchFamily="18" charset="0"/>
            </a:endParaRPr>
          </a:p>
        </p:txBody>
      </p:sp>
      <p:sp>
        <p:nvSpPr>
          <p:cNvPr id="6" name="Text Placeholder 5">
            <a:extLst>
              <a:ext uri="{FF2B5EF4-FFF2-40B4-BE49-F238E27FC236}">
                <a16:creationId xmlns:a16="http://schemas.microsoft.com/office/drawing/2014/main" xmlns="" id="{BE4DED09-2D42-4E84-BF9E-C79453D4148B}"/>
              </a:ext>
            </a:extLst>
          </p:cNvPr>
          <p:cNvSpPr>
            <a:spLocks noGrp="1"/>
          </p:cNvSpPr>
          <p:nvPr>
            <p:ph type="body" sz="quarter" idx="14"/>
          </p:nvPr>
        </p:nvSpPr>
        <p:spPr>
          <a:xfrm>
            <a:off x="1558313" y="2126949"/>
            <a:ext cx="8644484" cy="3470554"/>
          </a:xfrm>
        </p:spPr>
        <p:txBody>
          <a:bodyPr/>
          <a:lstStyle/>
          <a:p>
            <a:pPr marL="0" indent="0">
              <a:buNone/>
            </a:pPr>
            <a:r>
              <a:rPr lang="en-US" sz="3200" b="1" u="sng" dirty="0"/>
              <a:t>Logistic Regression:</a:t>
            </a:r>
          </a:p>
          <a:p>
            <a:pPr marL="0" indent="0">
              <a:buNone/>
            </a:pPr>
            <a:r>
              <a:rPr lang="en-US" b="1" dirty="0"/>
              <a:t>Accuracy:</a:t>
            </a:r>
            <a:r>
              <a:rPr lang="en-US" dirty="0"/>
              <a:t> </a:t>
            </a:r>
            <a:r>
              <a:rPr lang="en-US" dirty="0" smtClean="0"/>
              <a:t>0.6000</a:t>
            </a:r>
          </a:p>
          <a:p>
            <a:pPr marL="0" indent="0">
              <a:buNone/>
            </a:pPr>
            <a:r>
              <a:rPr lang="en-US" b="1" dirty="0"/>
              <a:t>Precision:</a:t>
            </a:r>
            <a:r>
              <a:rPr lang="en-US" dirty="0"/>
              <a:t> </a:t>
            </a:r>
            <a:r>
              <a:rPr lang="en-US" dirty="0" smtClean="0"/>
              <a:t>0.6000</a:t>
            </a:r>
          </a:p>
          <a:p>
            <a:pPr marL="0" indent="0">
              <a:buNone/>
            </a:pPr>
            <a:r>
              <a:rPr lang="en-US" b="1" dirty="0"/>
              <a:t>Recall:</a:t>
            </a:r>
            <a:r>
              <a:rPr lang="en-US" dirty="0"/>
              <a:t> </a:t>
            </a:r>
            <a:r>
              <a:rPr lang="en-US" dirty="0" smtClean="0"/>
              <a:t>1.0000</a:t>
            </a:r>
          </a:p>
          <a:p>
            <a:pPr marL="0" indent="0">
              <a:buNone/>
            </a:pPr>
            <a:r>
              <a:rPr lang="en-US" b="1" dirty="0"/>
              <a:t>F1-Score:</a:t>
            </a:r>
            <a:r>
              <a:rPr lang="en-US" dirty="0"/>
              <a:t> </a:t>
            </a:r>
            <a:r>
              <a:rPr lang="en-US" dirty="0" smtClean="0"/>
              <a:t>0.7500</a:t>
            </a:r>
          </a:p>
          <a:p>
            <a:pPr marL="0" indent="0">
              <a:buNone/>
            </a:pPr>
            <a:r>
              <a:rPr lang="fr-FR" b="1" dirty="0" smtClean="0"/>
              <a:t>Confusion </a:t>
            </a:r>
            <a:r>
              <a:rPr lang="fr-FR" b="1" dirty="0"/>
              <a:t>Matrix: </a:t>
            </a:r>
            <a:r>
              <a:rPr lang="fr-FR" dirty="0"/>
              <a:t>[[0 16], [0 24</a:t>
            </a:r>
            <a:r>
              <a:rPr lang="fr-FR" dirty="0" smtClean="0"/>
              <a:t>]]</a:t>
            </a:r>
          </a:p>
          <a:p>
            <a:pPr marL="0" indent="0">
              <a:buNone/>
            </a:pPr>
            <a:endParaRPr lang="en-US" b="1" dirty="0" smtClean="0"/>
          </a:p>
          <a:p>
            <a:pPr marL="0" indent="0">
              <a:buNone/>
            </a:pPr>
            <a:r>
              <a:rPr lang="en-US" b="1" dirty="0" smtClean="0"/>
              <a:t>Interpretation</a:t>
            </a:r>
            <a:r>
              <a:rPr lang="en-US" b="1" dirty="0"/>
              <a:t>: </a:t>
            </a:r>
            <a:endParaRPr lang="en-US" b="1" dirty="0" smtClean="0"/>
          </a:p>
          <a:p>
            <a:pPr marL="0" indent="0">
              <a:buNone/>
            </a:pPr>
            <a:r>
              <a:rPr lang="en-US" dirty="0" smtClean="0"/>
              <a:t>The </a:t>
            </a:r>
            <a:r>
              <a:rPr lang="en-US" dirty="0"/>
              <a:t>high recall (1.0000) suggests the model is very good at identifying all actual defaults, but the precision (0.6000) indicates a significant number of false positives. The model predicted 24 defaults, but only 16 were actual defaults</a:t>
            </a:r>
          </a:p>
        </p:txBody>
      </p:sp>
      <p:sp>
        <p:nvSpPr>
          <p:cNvPr id="3" name="Footer Placeholder 2">
            <a:extLst>
              <a:ext uri="{FF2B5EF4-FFF2-40B4-BE49-F238E27FC236}">
                <a16:creationId xmlns:a16="http://schemas.microsoft.com/office/drawing/2014/main" xmlns="" id="{B4BD5BBC-8809-4F8D-9C56-281FCD2225BD}"/>
              </a:ext>
            </a:extLst>
          </p:cNvPr>
          <p:cNvSpPr>
            <a:spLocks noGrp="1"/>
          </p:cNvSpPr>
          <p:nvPr>
            <p:ph type="ftr" sz="quarter" idx="11"/>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EA42F411-36F6-4988-8DA8-BA993F63BA8D}"/>
              </a:ext>
            </a:extLst>
          </p:cNvPr>
          <p:cNvSpPr>
            <a:spLocks noGrp="1"/>
          </p:cNvSpPr>
          <p:nvPr>
            <p:ph type="sldNum" sz="quarter" idx="12"/>
          </p:nvPr>
        </p:nvSpPr>
        <p:spPr/>
        <p:txBody>
          <a:bodyPr/>
          <a:lstStyle/>
          <a:p>
            <a:fld id="{D495E168-DA5E-4888-8D8A-92B118324C14}" type="slidenum">
              <a:rPr lang="en-US" smtClean="0"/>
              <a:pPr/>
              <a:t>9</a:t>
            </a:fld>
            <a:endParaRPr lang="en-US" dirty="0"/>
          </a:p>
        </p:txBody>
      </p:sp>
    </p:spTree>
    <p:extLst>
      <p:ext uri="{BB962C8B-B14F-4D97-AF65-F5344CB8AC3E}">
        <p14:creationId xmlns:p14="http://schemas.microsoft.com/office/powerpoint/2010/main" val="1314800750"/>
      </p:ext>
    </p:extLst>
  </p:cSld>
  <p:clrMapOvr>
    <a:masterClrMapping/>
  </p:clrMapOvr>
</p:sld>
</file>

<file path=ppt/theme/theme1.xml><?xml version="1.0" encoding="utf-8"?>
<a:theme xmlns:a="http://schemas.openxmlformats.org/drawingml/2006/main" name="Office Theme">
  <a:themeElements>
    <a:clrScheme name="Custom 23">
      <a:dk1>
        <a:sysClr val="windowText" lastClr="000000"/>
      </a:dk1>
      <a:lt1>
        <a:sysClr val="window" lastClr="FFFFFF"/>
      </a:lt1>
      <a:dk2>
        <a:srgbClr val="6D3200"/>
      </a:dk2>
      <a:lt2>
        <a:srgbClr val="D8B97A"/>
      </a:lt2>
      <a:accent1>
        <a:srgbClr val="306994"/>
      </a:accent1>
      <a:accent2>
        <a:srgbClr val="39577A"/>
      </a:accent2>
      <a:accent3>
        <a:srgbClr val="7E5E34"/>
      </a:accent3>
      <a:accent4>
        <a:srgbClr val="B7B374"/>
      </a:accent4>
      <a:accent5>
        <a:srgbClr val="2C1600"/>
      </a:accent5>
      <a:accent6>
        <a:srgbClr val="864A3F"/>
      </a:accent6>
      <a:hlink>
        <a:srgbClr val="D8B97A"/>
      </a:hlink>
      <a:folHlink>
        <a:srgbClr val="D8B97A"/>
      </a:folHlink>
    </a:clrScheme>
    <a:fontScheme name="Custom 20">
      <a:majorFont>
        <a:latin typeface="Edwardian Script ITC"/>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TF22987246_Vintage presentation_RVA_v4.potx" id="{792D8318-D202-4ACE-96A1-4E0E612A1DB4}" vid="{D9DED42A-5960-40D0-85AD-C903AF13B4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231387-47F6-4916-BE7C-BCBC21D16E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680A15-7E49-40AD-A17E-9EA098747866}">
  <ds:schemaRefs>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A3B73D12-7B2D-4DCB-83EA-85380446C9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Vintage presentation</Template>
  <TotalTime>0</TotalTime>
  <Words>686</Words>
  <Application>Microsoft Office PowerPoint</Application>
  <PresentationFormat>Widescreen</PresentationFormat>
  <Paragraphs>143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 Antiqua</vt:lpstr>
      <vt:lpstr>Calibri</vt:lpstr>
      <vt:lpstr>Edwardian Script ITC</vt:lpstr>
      <vt:lpstr>Times New Roman</vt:lpstr>
      <vt:lpstr>Office Theme</vt:lpstr>
      <vt:lpstr>Financial Forecasting Pipeline</vt:lpstr>
      <vt:lpstr>CODING METHODOLOGY</vt:lpstr>
      <vt:lpstr>Data Acquisition &amp; Preparation</vt:lpstr>
      <vt:lpstr>Modeling Modules</vt:lpstr>
      <vt:lpstr>Stochastic Process &amp; Derivatives Integration</vt:lpstr>
      <vt:lpstr>Visualization</vt:lpstr>
      <vt:lpstr>Financial Interpretation</vt:lpstr>
      <vt:lpstr>Stock Price Prediction</vt:lpstr>
      <vt:lpstr>Credit Risk Modeling</vt:lpstr>
      <vt:lpstr>Credit Risk Modeling</vt:lpstr>
      <vt:lpstr>Revenue/Expense Forecasting</vt:lpstr>
      <vt:lpstr>Stochastic Processes and Derivatives</vt:lpstr>
      <vt:lpstr>Stochastic Processes and Derivatives</vt:lpstr>
      <vt:lpstr>Result Submission</vt:lpstr>
      <vt:lpstr>Key Outcomes: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2025-06-05T13:05:28Z</dcterms:created>
  <dcterms:modified xsi:type="dcterms:W3CDTF">2025-06-05T15:52:46Z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