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20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2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0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1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6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1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0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2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25 Mon Dec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8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sz="8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6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Ammad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25/12/2023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675058"/>
            <a:ext cx="3688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lang="en-US"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921695" y="2077162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https://github.com/ammadbilal866/Project/blob/f358d5c15b7d64e0bed12d00164db73679168937/Data%20wrangling%20.ipynb</a:t>
            </a:r>
            <a:endParaRPr lang="en-US"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644590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US" spc="-670" dirty="0"/>
              <a:t>  </a:t>
            </a:r>
            <a:r>
              <a:rPr spc="-670" dirty="0"/>
              <a:t>D</a:t>
            </a:r>
            <a:r>
              <a:rPr lang="en-US" spc="-670" dirty="0"/>
              <a:t>  </a:t>
            </a:r>
            <a:r>
              <a:rPr spc="-670" dirty="0"/>
              <a:t>A </a:t>
            </a:r>
            <a:r>
              <a:rPr lang="en-US" spc="-670" dirty="0"/>
              <a:t>  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https://github.com/ammadbilal866/Project/blob/79935a4a96f79f61b2e8a3f27b5b24bad514521d/EDA%20with%20Visualization.ipynb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630776"/>
            <a:ext cx="3245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US" spc="-670" dirty="0"/>
              <a:t>  </a:t>
            </a:r>
            <a:r>
              <a:rPr spc="-670" dirty="0"/>
              <a:t>D</a:t>
            </a:r>
            <a:r>
              <a:rPr lang="en-US" spc="-670" dirty="0"/>
              <a:t> </a:t>
            </a:r>
            <a:r>
              <a:rPr spc="-670" dirty="0"/>
              <a:t>A </a:t>
            </a:r>
            <a:r>
              <a:rPr lang="en-US" spc="-670" dirty="0"/>
              <a:t> 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https://github.com/ammadbilal866/Project/blob/b657abf3f4713673abe96c7a1f73264e833e58c7/EDA%20with%20SQL.ipynb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1956" y="654072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US"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US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https://github.com/ammadbilal866/Project/blob/5e78135cda4d2046d3408af83b21f3fce5faff78/Interactive%20Visual%20Analytics%20with%20Folium.ipynb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657657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https://github.com/ammadbilal866/Project/blob/29acee9d9cec807c4b7f4c4b38ffb58db28f67c5/spacex_dash_app.py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163" y="649986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https://github.com/ammadbilal866/Project/blob/0d18c9fa60185db3588eda0e3a304dfeafd6973a/Machine%20Learning%20Prediction.ipynb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467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400" y="577469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190" dirty="0">
                <a:uFill>
                  <a:solidFill>
                    <a:srgbClr val="7D7D7D"/>
                  </a:solidFill>
                </a:uFill>
              </a:rPr>
              <a:t>Outline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968752" cy="258211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2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(46)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(47)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404873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61391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D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A 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638734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1342" y="633922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688214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607230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688214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1" y="624110"/>
            <a:ext cx="9675812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</a:rPr>
              <a:t>   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144" y="2275307"/>
            <a:ext cx="9279712" cy="395858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138" y="350584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046" y="686818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9891" y="577640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620142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350584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06453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595" y="152400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lang="en-US" u="heavy" spc="-50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1799402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150" y="3556912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121" y="33036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lang="en-US" u="heavy" spc="-38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 Across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</a:rPr>
              <a:t> 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</a:rPr>
              <a:t>  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-25146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lang="en-US" u="heavy" spc="-28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lang="en-US" u="heavy" spc="-5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91390"/>
            <a:ext cx="8911687" cy="132645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Category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8875" y="1752600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167128" y="1829115"/>
            <a:ext cx="8915400" cy="1346013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pt-BR" sz="2500" spc="-385" dirty="0"/>
              <a:t>P r e d  i  c</a:t>
            </a:r>
            <a:r>
              <a:rPr lang="en-US" sz="2500" spc="-385" dirty="0"/>
              <a:t>t </a:t>
            </a:r>
            <a:r>
              <a:rPr lang="en-US" sz="2500" spc="-385" dirty="0" err="1"/>
              <a:t>i</a:t>
            </a:r>
            <a:r>
              <a:rPr lang="en-US" sz="2500" spc="-385" dirty="0"/>
              <a:t> </a:t>
            </a:r>
            <a:r>
              <a:rPr lang="en-US" sz="2500" spc="-385" dirty="0" err="1"/>
              <a:t>ve</a:t>
            </a:r>
            <a:r>
              <a:rPr lang="en-US" sz="2500" spc="-385" dirty="0"/>
              <a:t>  </a:t>
            </a:r>
            <a:r>
              <a:rPr lang="pt-BR" sz="2500" spc="-385" dirty="0"/>
              <a:t>       </a:t>
            </a:r>
            <a:r>
              <a:rPr lang="pt-BR" sz="2500" spc="-750" dirty="0"/>
              <a:t>       </a:t>
            </a:r>
            <a:r>
              <a:rPr lang="pt-BR" sz="2500" spc="-570" dirty="0"/>
              <a:t>A  na     l   y  s    i    s              </a:t>
            </a:r>
            <a:r>
              <a:rPr lang="pt-BR" sz="2500" spc="-425" dirty="0"/>
              <a:t>(             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395669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490218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5147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https://github.com/ammadbilal866/Final-Project-Data-Science.git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</a:rPr>
              <a:t>THANK YOU</a:t>
            </a: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5992" y="2174390"/>
            <a:ext cx="7177608" cy="384015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703731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258" cy="6858000"/>
            <a:chOff x="0" y="0"/>
            <a:chExt cx="4104258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rgbClr val="7030A0"/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rgbClr val="7030A0"/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rgbClr val="7030A0"/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rgbClr val="7030A0"/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rgbClr val="7030A0"/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rgbClr val="7030A0"/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rgbClr val="7030A0"/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3951" y="5218511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https://github.com/ammadbilal866/Project/blob/9064995f4087a319817f3ab7f55853cde9291204/Data%20Collection.ipynb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7030A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rgbClr val="7030A0"/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rgbClr val="7030A0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rgbClr val="7030A0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rgbClr val="7030A0"/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rgbClr val="7030A0"/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rgbClr val="7030A0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https://github.com/ammadbilal866/Project/blob/ea17d11528e9d733ec15917707b6acd83543d47f/Data%20Collection%20with%20Web%20Scraping.ipynb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2800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Carlito</vt:lpstr>
      <vt:lpstr>Century Gothic</vt:lpstr>
      <vt:lpstr>Times New Roman</vt:lpstr>
      <vt:lpstr>Wingdings 3</vt:lpstr>
      <vt:lpstr>Wisp</vt:lpstr>
      <vt:lpstr>PowerPoint Presentation</vt:lpstr>
      <vt:lpstr>Outline</vt:lpstr>
      <vt:lpstr>Executive   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 Wrangling</vt:lpstr>
      <vt:lpstr>E  D  A    with Data Visualization</vt:lpstr>
      <vt:lpstr>E  D A  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 Site  Locations</vt:lpstr>
      <vt:lpstr>Color-Coded Launch Markers </vt:lpstr>
      <vt:lpstr>Key  Location  Proximities</vt:lpstr>
      <vt:lpstr>Build a Dashboard with  Plotly Dash</vt:lpstr>
      <vt:lpstr>Successful  Launches  Across   Launch   Sites</vt:lpstr>
      <vt:lpstr>Highest  Success  Rate  Launch  Site</vt:lpstr>
      <vt:lpstr>Payload Mass vs. Success vs. Booster  Version Category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GOODRAYS STEEL FABRICATORS</cp:lastModifiedBy>
  <cp:revision>6</cp:revision>
  <dcterms:created xsi:type="dcterms:W3CDTF">2021-08-26T16:53:12Z</dcterms:created>
  <dcterms:modified xsi:type="dcterms:W3CDTF">2023-12-25T09:40:31Z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