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mad Shakoor" initials="AS" lastIdx="1" clrIdx="0">
    <p:extLst>
      <p:ext uri="{19B8F6BF-5375-455C-9EA6-DF929625EA0E}">
        <p15:presenceInfo xmlns:p15="http://schemas.microsoft.com/office/powerpoint/2012/main" userId="64081d7a4fde09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9T13:06:22.323" idx="1">
    <p:pos x="10" y="10"/>
    <p:text>A new branch called feature.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BE46-0FE9-430F-8DD7-0D86B573905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1A97-9DD7-459B-9B86-62E287D6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code hosting platform for version control and collaboration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2431473"/>
            <a:ext cx="1122218" cy="10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code hosting platform for version control and collaboration. It lets you and others work together on projects from anywhere.</a:t>
            </a:r>
          </a:p>
          <a:p>
            <a:r>
              <a:rPr lang="en-US" dirty="0" smtClean="0"/>
              <a:t>In this tutorial you learn </a:t>
            </a:r>
            <a:r>
              <a:rPr lang="en-US" dirty="0" err="1" smtClean="0"/>
              <a:t>GitHub</a:t>
            </a:r>
            <a:r>
              <a:rPr lang="en-US" dirty="0" smtClean="0"/>
              <a:t> essentials like</a:t>
            </a:r>
            <a:r>
              <a:rPr lang="en-US" dirty="0"/>
              <a:t> </a:t>
            </a:r>
            <a:r>
              <a:rPr lang="en-US" i="1" dirty="0" smtClean="0"/>
              <a:t>repositories</a:t>
            </a:r>
            <a:r>
              <a:rPr lang="en-US" dirty="0"/>
              <a:t>, </a:t>
            </a:r>
            <a:r>
              <a:rPr lang="en-US" i="1" dirty="0"/>
              <a:t>branches</a:t>
            </a:r>
            <a:r>
              <a:rPr lang="en-US" dirty="0"/>
              <a:t>, </a:t>
            </a:r>
            <a:r>
              <a:rPr lang="en-US" i="1" dirty="0"/>
              <a:t>commits</a:t>
            </a:r>
            <a:r>
              <a:rPr lang="en-US" dirty="0"/>
              <a:t>, and </a:t>
            </a:r>
            <a:r>
              <a:rPr lang="en-US" i="1" dirty="0"/>
              <a:t>Pull Requests</a:t>
            </a:r>
            <a:r>
              <a:rPr lang="en-US" dirty="0"/>
              <a:t>. You’ll create your own Hello World repository and learn </a:t>
            </a:r>
            <a:r>
              <a:rPr lang="en-US" dirty="0" err="1"/>
              <a:t>GitHub’s</a:t>
            </a:r>
            <a:r>
              <a:rPr lang="en-US" dirty="0"/>
              <a:t> Pull Request workflow, a popular way to create and review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You’ll learn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use a repository</a:t>
            </a:r>
          </a:p>
          <a:p>
            <a:r>
              <a:rPr lang="en-US" dirty="0"/>
              <a:t>Start and manage a new branch</a:t>
            </a:r>
          </a:p>
          <a:p>
            <a:r>
              <a:rPr lang="en-US" dirty="0"/>
              <a:t>Make changes to a file and push them to </a:t>
            </a:r>
            <a:r>
              <a:rPr lang="en-US" dirty="0" err="1"/>
              <a:t>GitHub</a:t>
            </a:r>
            <a:r>
              <a:rPr lang="en-US" dirty="0"/>
              <a:t> as commits</a:t>
            </a:r>
          </a:p>
          <a:p>
            <a:r>
              <a:rPr lang="en-US" dirty="0"/>
              <a:t>Open and merge a pull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1. Create a </a:t>
            </a:r>
            <a:r>
              <a:rPr lang="en-US" b="1" dirty="0" smtClean="0"/>
              <a:t>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repository</a:t>
            </a:r>
            <a:r>
              <a:rPr lang="en-US" dirty="0"/>
              <a:t> is usually used to organize a single project. Repositories can contain folders and files, images, videos, spreadsheets, and data sets – anything your project needs</a:t>
            </a:r>
            <a:r>
              <a:rPr lang="en-US" dirty="0" smtClean="0"/>
              <a:t>.</a:t>
            </a:r>
          </a:p>
          <a:p>
            <a:r>
              <a:rPr lang="en-US" dirty="0"/>
              <a:t>We recommend including a </a:t>
            </a:r>
            <a:r>
              <a:rPr lang="en-US" i="1" dirty="0"/>
              <a:t>README</a:t>
            </a:r>
            <a:r>
              <a:rPr lang="en-US" dirty="0"/>
              <a:t>, or a file with information about your project. 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makes it easy to add one at the same time you create your new repository. </a:t>
            </a:r>
          </a:p>
        </p:txBody>
      </p:sp>
    </p:spTree>
    <p:extLst>
      <p:ext uri="{BB962C8B-B14F-4D97-AF65-F5344CB8AC3E}">
        <p14:creationId xmlns:p14="http://schemas.microsoft.com/office/powerpoint/2010/main" val="17545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2. Create a </a:t>
            </a:r>
            <a:r>
              <a:rPr lang="en-US" b="1" dirty="0" smtClean="0"/>
              <a:t>Branch: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 is the way to work on different versions of a repository at one time.</a:t>
            </a:r>
          </a:p>
          <a:p>
            <a:r>
              <a:rPr lang="en-US" dirty="0" smtClean="0"/>
              <a:t>By default your repository has a one branch named master.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8775"/>
            <a:ext cx="10058400" cy="25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3. Make and commit </a:t>
            </a:r>
            <a:r>
              <a:rPr lang="en-US" b="1" dirty="0" smtClean="0"/>
              <a:t>changes: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Bravo! Now you’re on code view for your readme-edits branch, which is a copy for master. Let’s make some edits.</a:t>
            </a:r>
          </a:p>
          <a:p>
            <a:r>
              <a:rPr lang="en-US" dirty="0" smtClean="0"/>
              <a:t>On Github, save changes are called commits. Each commit has an associated commit message, which is a description explaining why particular change was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4. Open a Pull </a:t>
            </a:r>
            <a:r>
              <a:rPr lang="en-US" b="1" dirty="0" smtClean="0"/>
              <a:t>Request: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edits! Now that you have changes in a branch off a master, you can open a pull request.</a:t>
            </a:r>
          </a:p>
          <a:p>
            <a:r>
              <a:rPr lang="en-US" dirty="0"/>
              <a:t>Pull Requests are the heart of collaboration on </a:t>
            </a:r>
            <a:r>
              <a:rPr lang="en-US" dirty="0" err="1"/>
              <a:t>GitHub</a:t>
            </a:r>
            <a:r>
              <a:rPr lang="en-US" dirty="0"/>
              <a:t>. When you open a </a:t>
            </a:r>
            <a:r>
              <a:rPr lang="en-US" i="1" dirty="0"/>
              <a:t>pull request</a:t>
            </a:r>
            <a:r>
              <a:rPr lang="en-US" dirty="0"/>
              <a:t>, you’re proposing your changes and requesting that someone review and pull in your contribution and merge them into their branch.</a:t>
            </a:r>
          </a:p>
        </p:txBody>
      </p:sp>
    </p:spTree>
    <p:extLst>
      <p:ext uri="{BB962C8B-B14F-4D97-AF65-F5344CB8AC3E}">
        <p14:creationId xmlns:p14="http://schemas.microsoft.com/office/powerpoint/2010/main" val="18460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5. Merge your Pull </a:t>
            </a:r>
            <a:r>
              <a:rPr lang="en-US" b="1" dirty="0" smtClean="0"/>
              <a:t>Request: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final step, it’s time to bring your changes together – merging your readme-edits branch into master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1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25679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Github</vt:lpstr>
      <vt:lpstr>What is Github? </vt:lpstr>
      <vt:lpstr>You’ll learn how to:</vt:lpstr>
      <vt:lpstr>Step 1. Create a Repository:</vt:lpstr>
      <vt:lpstr>Step 2. Create a Branch:</vt:lpstr>
      <vt:lpstr>Step 3. Make and commit changes:</vt:lpstr>
      <vt:lpstr>Step 4. Open a Pull Request:</vt:lpstr>
      <vt:lpstr>Step 5. Merge your Pull Request: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Ammad Shakoor</dc:creator>
  <cp:lastModifiedBy>Ammad Shakoor</cp:lastModifiedBy>
  <cp:revision>18</cp:revision>
  <dcterms:created xsi:type="dcterms:W3CDTF">2018-05-29T07:55:49Z</dcterms:created>
  <dcterms:modified xsi:type="dcterms:W3CDTF">2018-05-29T10:23:33Z</dcterms:modified>
</cp:coreProperties>
</file>