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25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46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0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9B10-5BA3-4365-AD33-6C8733969B9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7EF191-96C0-493F-9ED3-440A2483B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 Saving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Idea for </a:t>
            </a:r>
            <a:r>
              <a:rPr lang="en-US" dirty="0" smtClean="0"/>
              <a:t>Startup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based on Application that allow small groups of either ten or twenty people to save money together for short-term goals.</a:t>
            </a:r>
          </a:p>
          <a:p>
            <a:r>
              <a:rPr lang="en-US" dirty="0" smtClean="0"/>
              <a:t>The app is the concept of “</a:t>
            </a:r>
            <a:r>
              <a:rPr lang="en-US" dirty="0" err="1" smtClean="0"/>
              <a:t>Kamati</a:t>
            </a:r>
            <a:r>
              <a:rPr lang="en-US" dirty="0" smtClean="0"/>
              <a:t>“ that is, everyone participating in one app collaborative savings circle will pay a fixed amount to the group’s savings every month.</a:t>
            </a:r>
          </a:p>
          <a:p>
            <a:r>
              <a:rPr lang="en-US" dirty="0" smtClean="0"/>
              <a:t>And every month one member gets to take home the amount.</a:t>
            </a:r>
          </a:p>
          <a:p>
            <a:r>
              <a:rPr lang="en-US" dirty="0" smtClean="0"/>
              <a:t>The first mobile-only, peer-powered savings app.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want to save money but they fail to do.</a:t>
            </a:r>
          </a:p>
          <a:p>
            <a:r>
              <a:rPr lang="en-US" dirty="0" smtClean="0"/>
              <a:t>The app is based on “</a:t>
            </a:r>
            <a:r>
              <a:rPr lang="en-US" dirty="0" err="1" smtClean="0"/>
              <a:t>kamati</a:t>
            </a:r>
            <a:r>
              <a:rPr lang="en-US" dirty="0" smtClean="0"/>
              <a:t> se </a:t>
            </a:r>
            <a:r>
              <a:rPr lang="en-US" dirty="0" err="1" smtClean="0"/>
              <a:t>kuch</a:t>
            </a:r>
            <a:r>
              <a:rPr lang="en-US" dirty="0" smtClean="0"/>
              <a:t> </a:t>
            </a:r>
            <a:r>
              <a:rPr lang="en-US" dirty="0" err="1" smtClean="0"/>
              <a:t>banjaega</a:t>
            </a:r>
            <a:r>
              <a:rPr lang="en-US" dirty="0" smtClean="0"/>
              <a:t> “ concept.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make a help-hand solution for the problem of saving money.</a:t>
            </a:r>
          </a:p>
          <a:p>
            <a:r>
              <a:rPr lang="en-US" dirty="0" smtClean="0"/>
              <a:t>Easy saving makes saving a more collaborative and social construct.</a:t>
            </a:r>
          </a:p>
          <a:p>
            <a:r>
              <a:rPr lang="en-US" dirty="0" smtClean="0"/>
              <a:t>Whether you need help with saving or just need money fast, you can do it with easy saving.</a:t>
            </a:r>
          </a:p>
          <a:p>
            <a:r>
              <a:rPr lang="en-US" dirty="0" smtClean="0"/>
              <a:t>App make somehow a secure environment for your savings.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 – Easy Saving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saving has it’s own wallet that integrate with bank or </a:t>
            </a:r>
            <a:r>
              <a:rPr lang="en-US" dirty="0" err="1" smtClean="0"/>
              <a:t>paypal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send money and get money using this wallet.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a circle or create your own.</a:t>
            </a:r>
          </a:p>
          <a:p>
            <a:r>
              <a:rPr lang="en-US" dirty="0" smtClean="0"/>
              <a:t>Choose your payout position based on when you want your saving.</a:t>
            </a:r>
          </a:p>
          <a:p>
            <a:r>
              <a:rPr lang="en-US" dirty="0" smtClean="0"/>
              <a:t>Make monthly contributions into the shared pool on time.</a:t>
            </a:r>
          </a:p>
          <a:p>
            <a:r>
              <a:rPr lang="en-US" dirty="0" smtClean="0"/>
              <a:t>Take your payout when it’s your turn.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Easy Saving?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success.</a:t>
            </a:r>
          </a:p>
          <a:p>
            <a:r>
              <a:rPr lang="en-US" dirty="0" smtClean="0"/>
              <a:t>Savings flexibility.</a:t>
            </a:r>
          </a:p>
          <a:p>
            <a:r>
              <a:rPr lang="en-US" dirty="0" smtClean="0"/>
              <a:t>Peace of mind.</a:t>
            </a:r>
          </a:p>
          <a:p>
            <a:r>
              <a:rPr lang="en-US" dirty="0" smtClean="0"/>
              <a:t>Financial discipline.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253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Easy Saving </vt:lpstr>
      <vt:lpstr>Introduction:</vt:lpstr>
      <vt:lpstr>Problem:</vt:lpstr>
      <vt:lpstr>Solution:</vt:lpstr>
      <vt:lpstr>Wallet – Easy Saving </vt:lpstr>
      <vt:lpstr>Product:</vt:lpstr>
      <vt:lpstr>Why Easy Saving?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Saving </dc:title>
  <dc:creator>Ammad Shakoor</dc:creator>
  <cp:lastModifiedBy>Ammad Shakoor</cp:lastModifiedBy>
  <cp:revision>29</cp:revision>
  <dcterms:created xsi:type="dcterms:W3CDTF">2018-02-22T18:23:27Z</dcterms:created>
  <dcterms:modified xsi:type="dcterms:W3CDTF">2018-04-30T04:50:56Z</dcterms:modified>
</cp:coreProperties>
</file>