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7" r:id="rId3"/>
    <p:sldId id="322" r:id="rId4"/>
    <p:sldId id="323" r:id="rId5"/>
    <p:sldId id="260" r:id="rId6"/>
    <p:sldId id="309" r:id="rId7"/>
    <p:sldId id="310" r:id="rId8"/>
    <p:sldId id="311" r:id="rId9"/>
    <p:sldId id="312" r:id="rId10"/>
    <p:sldId id="313" r:id="rId11"/>
    <p:sldId id="314" r:id="rId12"/>
    <p:sldId id="321" r:id="rId13"/>
    <p:sldId id="319" r:id="rId14"/>
    <p:sldId id="318" r:id="rId15"/>
    <p:sldId id="320" r:id="rId16"/>
    <p:sldId id="316" r:id="rId17"/>
    <p:sldId id="317" r:id="rId1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0"/>
      <p:bold r:id="rId21"/>
      <p:italic r:id="rId22"/>
      <p:boldItalic r:id="rId23"/>
    </p:embeddedFont>
    <p:embeddedFont>
      <p:font typeface="Barlow Semi Condensed Medium" panose="00000606000000000000" pitchFamily="2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Fjalla One" panose="02000506040000020004" pitchFamily="2" charset="0"/>
      <p:regular r:id="rId32"/>
    </p:embeddedFont>
    <p:embeddedFont>
      <p:font typeface="Roboto Condensed Light" panose="02000000000000000000" pitchFamily="2" charset="0"/>
      <p:regular r:id="rId33"/>
      <p:italic r:id="rId34"/>
    </p:embeddedFont>
    <p:embeddedFont>
      <p:font typeface="Times" panose="02020603050405020304" pitchFamily="18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FF5B6-E345-ABB3-0DF4-B9D36C77BDAD}" v="360" dt="2023-08-22T17:41:29.670"/>
    <p1510:client id="{2CA7C843-DB55-3539-EB01-73A5346ADFE1}" v="321" dt="2023-08-23T00:53:08.940"/>
    <p1510:client id="{2E09B772-04A3-F43B-696F-7AE92F8C81B4}" v="60" dt="2023-08-22T18:17:28.568"/>
    <p1510:client id="{30D56135-A3C1-26E8-DE4D-A543EA4EF176}" v="14" dt="2023-08-23T22:50:40.174"/>
    <p1510:client id="{4332749F-E9FD-62B5-CB20-07321A677514}" v="3" dt="2023-08-22T18:03:26.979"/>
    <p1510:client id="{6335D5E2-85A8-34D7-3391-7E3009E84B75}" v="8" dt="2023-08-23T01:50:41.495"/>
    <p1510:client id="{70E31314-9C7F-9E0E-7320-755A21CB4AAD}" v="193" dt="2023-08-24T07:23:34.757"/>
    <p1510:client id="{84126E30-CF19-9236-F75D-88ACE2522B92}" v="2" dt="2023-08-23T21:54:42.274"/>
    <p1510:client id="{93EA3590-D952-6ADA-9861-ABCC18260201}" v="11" dt="2023-08-23T00:56:38.989"/>
    <p1510:client id="{93F474B2-4B71-CCDD-5116-AADDC7700D9E}" v="135" dt="2023-08-23T22:16:10.086"/>
    <p1510:client id="{D73FC937-370C-2E4A-3A13-4113040C0ABD}" v="6" dt="2023-08-22T19:29:18.166"/>
    <p1510:client id="{E860B0F7-3365-E8C4-8AC5-62AF22A27722}" v="32" dt="2023-08-24T18:22:25.463"/>
    <p1510:client id="{F47E608E-ED5C-8FE3-FF76-43A843DC9F85}" v="3" dt="2023-08-23T00:58:24.751"/>
  </p1510:revLst>
</p1510:revInfo>
</file>

<file path=ppt/tableStyles.xml><?xml version="1.0" encoding="utf-8"?>
<a:tblStyleLst xmlns:a="http://schemas.openxmlformats.org/drawingml/2006/main" def="{D13A3367-D4C6-4CED-9FF3-BA4EA5552E55}">
  <a:tblStyle styleId="{D13A3367-D4C6-4CED-9FF3-BA4EA5552E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d Sohail" userId="S::syed.sohail@mail.mcgill.ca::d3428f87-2e6d-4191-8f76-c638ab1a9f8b" providerId="AD" clId="Web-{D73FC937-370C-2E4A-3A13-4113040C0ABD}"/>
    <pc:docChg chg="modSld">
      <pc:chgData name="Ammad Sohail" userId="S::syed.sohail@mail.mcgill.ca::d3428f87-2e6d-4191-8f76-c638ab1a9f8b" providerId="AD" clId="Web-{D73FC937-370C-2E4A-3A13-4113040C0ABD}" dt="2023-08-22T19:29:18.166" v="4" actId="1076"/>
      <pc:docMkLst>
        <pc:docMk/>
      </pc:docMkLst>
      <pc:sldChg chg="modSp">
        <pc:chgData name="Ammad Sohail" userId="S::syed.sohail@mail.mcgill.ca::d3428f87-2e6d-4191-8f76-c638ab1a9f8b" providerId="AD" clId="Web-{D73FC937-370C-2E4A-3A13-4113040C0ABD}" dt="2023-08-22T19:15:30.323" v="3" actId="20577"/>
        <pc:sldMkLst>
          <pc:docMk/>
          <pc:sldMk cId="0" sldId="256"/>
        </pc:sldMkLst>
        <pc:spChg chg="mod">
          <ac:chgData name="Ammad Sohail" userId="S::syed.sohail@mail.mcgill.ca::d3428f87-2e6d-4191-8f76-c638ab1a9f8b" providerId="AD" clId="Web-{D73FC937-370C-2E4A-3A13-4113040C0ABD}" dt="2023-08-22T19:15:30.323" v="3" actId="20577"/>
          <ac:spMkLst>
            <pc:docMk/>
            <pc:sldMk cId="0" sldId="256"/>
            <ac:spMk id="1885" creationId="{00000000-0000-0000-0000-000000000000}"/>
          </ac:spMkLst>
        </pc:spChg>
      </pc:sldChg>
      <pc:sldChg chg="modSp">
        <pc:chgData name="Ammad Sohail" userId="S::syed.sohail@mail.mcgill.ca::d3428f87-2e6d-4191-8f76-c638ab1a9f8b" providerId="AD" clId="Web-{D73FC937-370C-2E4A-3A13-4113040C0ABD}" dt="2023-08-22T19:29:18.166" v="4" actId="1076"/>
        <pc:sldMkLst>
          <pc:docMk/>
          <pc:sldMk cId="4209613754" sldId="312"/>
        </pc:sldMkLst>
        <pc:picChg chg="mod">
          <ac:chgData name="Ammad Sohail" userId="S::syed.sohail@mail.mcgill.ca::d3428f87-2e6d-4191-8f76-c638ab1a9f8b" providerId="AD" clId="Web-{D73FC937-370C-2E4A-3A13-4113040C0ABD}" dt="2023-08-22T19:29:18.166" v="4" actId="1076"/>
          <ac:picMkLst>
            <pc:docMk/>
            <pc:sldMk cId="4209613754" sldId="312"/>
            <ac:picMk id="5" creationId="{6FF8E44C-CCC0-542F-A048-C1D0258D5A49}"/>
          </ac:picMkLst>
        </pc:picChg>
      </pc:sldChg>
    </pc:docChg>
  </pc:docChgLst>
  <pc:docChgLst>
    <pc:chgData name="Yu Lu" userId="S::yu.lu7@mail.mcgill.ca::ad297f00-7eea-43e4-bc99-8fe7424f98a2" providerId="AD" clId="Web-{F47E608E-ED5C-8FE3-FF76-43A843DC9F85}"/>
    <pc:docChg chg="modSld">
      <pc:chgData name="Yu Lu" userId="S::yu.lu7@mail.mcgill.ca::ad297f00-7eea-43e4-bc99-8fe7424f98a2" providerId="AD" clId="Web-{F47E608E-ED5C-8FE3-FF76-43A843DC9F85}" dt="2023-08-23T00:58:24.751" v="2" actId="20577"/>
      <pc:docMkLst>
        <pc:docMk/>
      </pc:docMkLst>
      <pc:sldChg chg="modSp">
        <pc:chgData name="Yu Lu" userId="S::yu.lu7@mail.mcgill.ca::ad297f00-7eea-43e4-bc99-8fe7424f98a2" providerId="AD" clId="Web-{F47E608E-ED5C-8FE3-FF76-43A843DC9F85}" dt="2023-08-23T00:58:24.751" v="2" actId="20577"/>
        <pc:sldMkLst>
          <pc:docMk/>
          <pc:sldMk cId="3302999742" sldId="314"/>
        </pc:sldMkLst>
        <pc:spChg chg="mod">
          <ac:chgData name="Yu Lu" userId="S::yu.lu7@mail.mcgill.ca::ad297f00-7eea-43e4-bc99-8fe7424f98a2" providerId="AD" clId="Web-{F47E608E-ED5C-8FE3-FF76-43A843DC9F85}" dt="2023-08-23T00:58:24.751" v="2" actId="20577"/>
          <ac:spMkLst>
            <pc:docMk/>
            <pc:sldMk cId="3302999742" sldId="314"/>
            <ac:spMk id="1891" creationId="{00000000-0000-0000-0000-000000000000}"/>
          </ac:spMkLst>
        </pc:spChg>
      </pc:sldChg>
    </pc:docChg>
  </pc:docChgLst>
  <pc:docChgLst>
    <pc:chgData name="Yu Lu" userId="S::yu.lu7@mail.mcgill.ca::ad297f00-7eea-43e4-bc99-8fe7424f98a2" providerId="AD" clId="Web-{4332749F-E9FD-62B5-CB20-07321A677514}"/>
    <pc:docChg chg="modSld sldOrd">
      <pc:chgData name="Yu Lu" userId="S::yu.lu7@mail.mcgill.ca::ad297f00-7eea-43e4-bc99-8fe7424f98a2" providerId="AD" clId="Web-{4332749F-E9FD-62B5-CB20-07321A677514}" dt="2023-08-22T18:03:26.979" v="2" actId="20577"/>
      <pc:docMkLst>
        <pc:docMk/>
      </pc:docMkLst>
      <pc:sldChg chg="modSp">
        <pc:chgData name="Yu Lu" userId="S::yu.lu7@mail.mcgill.ca::ad297f00-7eea-43e4-bc99-8fe7424f98a2" providerId="AD" clId="Web-{4332749F-E9FD-62B5-CB20-07321A677514}" dt="2023-08-22T18:03:26.979" v="2" actId="20577"/>
        <pc:sldMkLst>
          <pc:docMk/>
          <pc:sldMk cId="4209613754" sldId="312"/>
        </pc:sldMkLst>
        <pc:spChg chg="mod">
          <ac:chgData name="Yu Lu" userId="S::yu.lu7@mail.mcgill.ca::ad297f00-7eea-43e4-bc99-8fe7424f98a2" providerId="AD" clId="Web-{4332749F-E9FD-62B5-CB20-07321A677514}" dt="2023-08-22T18:03:26.979" v="2" actId="20577"/>
          <ac:spMkLst>
            <pc:docMk/>
            <pc:sldMk cId="4209613754" sldId="312"/>
            <ac:spMk id="1890" creationId="{00000000-0000-0000-0000-000000000000}"/>
          </ac:spMkLst>
        </pc:spChg>
        <pc:picChg chg="mod">
          <ac:chgData name="Yu Lu" userId="S::yu.lu7@mail.mcgill.ca::ad297f00-7eea-43e4-bc99-8fe7424f98a2" providerId="AD" clId="Web-{4332749F-E9FD-62B5-CB20-07321A677514}" dt="2023-08-22T17:58:49.905" v="1" actId="14100"/>
          <ac:picMkLst>
            <pc:docMk/>
            <pc:sldMk cId="4209613754" sldId="312"/>
            <ac:picMk id="5" creationId="{6FF8E44C-CCC0-542F-A048-C1D0258D5A49}"/>
          </ac:picMkLst>
        </pc:picChg>
      </pc:sldChg>
      <pc:sldChg chg="ord">
        <pc:chgData name="Yu Lu" userId="S::yu.lu7@mail.mcgill.ca::ad297f00-7eea-43e4-bc99-8fe7424f98a2" providerId="AD" clId="Web-{4332749F-E9FD-62B5-CB20-07321A677514}" dt="2023-08-22T17:47:27.851" v="0"/>
        <pc:sldMkLst>
          <pc:docMk/>
          <pc:sldMk cId="217315150" sldId="313"/>
        </pc:sldMkLst>
      </pc:sldChg>
    </pc:docChg>
  </pc:docChgLst>
  <pc:docChgLst>
    <pc:chgData name="Ge Gao" userId="S::ge.gao5@mail.mcgill.ca::3592573a-4a8e-4bb6-a017-690d37d1a974" providerId="AD" clId="Web-{6335D5E2-85A8-34D7-3391-7E3009E84B75}"/>
    <pc:docChg chg="modSld">
      <pc:chgData name="Ge Gao" userId="S::ge.gao5@mail.mcgill.ca::3592573a-4a8e-4bb6-a017-690d37d1a974" providerId="AD" clId="Web-{6335D5E2-85A8-34D7-3391-7E3009E84B75}" dt="2023-08-23T01:50:41.166" v="5" actId="20577"/>
      <pc:docMkLst>
        <pc:docMk/>
      </pc:docMkLst>
      <pc:sldChg chg="modSp">
        <pc:chgData name="Ge Gao" userId="S::ge.gao5@mail.mcgill.ca::3592573a-4a8e-4bb6-a017-690d37d1a974" providerId="AD" clId="Web-{6335D5E2-85A8-34D7-3391-7E3009E84B75}" dt="2023-08-23T01:50:41.166" v="5" actId="20577"/>
        <pc:sldMkLst>
          <pc:docMk/>
          <pc:sldMk cId="2888389692" sldId="315"/>
        </pc:sldMkLst>
        <pc:spChg chg="mod">
          <ac:chgData name="Ge Gao" userId="S::ge.gao5@mail.mcgill.ca::3592573a-4a8e-4bb6-a017-690d37d1a974" providerId="AD" clId="Web-{6335D5E2-85A8-34D7-3391-7E3009E84B75}" dt="2023-08-23T01:50:41.166" v="5" actId="20577"/>
          <ac:spMkLst>
            <pc:docMk/>
            <pc:sldMk cId="2888389692" sldId="315"/>
            <ac:spMk id="1891" creationId="{00000000-0000-0000-0000-000000000000}"/>
          </ac:spMkLst>
        </pc:spChg>
      </pc:sldChg>
    </pc:docChg>
  </pc:docChgLst>
  <pc:docChgLst>
    <pc:chgData name="Krishan Gupta" userId="S::krishan.gupta@mail.mcgill.ca::a8a4fc63-ab24-4f93-9b03-3c8c62159ca0" providerId="AD" clId="Web-{84126E30-CF19-9236-F75D-88ACE2522B92}"/>
    <pc:docChg chg="modSld">
      <pc:chgData name="Krishan Gupta" userId="S::krishan.gupta@mail.mcgill.ca::a8a4fc63-ab24-4f93-9b03-3c8c62159ca0" providerId="AD" clId="Web-{84126E30-CF19-9236-F75D-88ACE2522B92}" dt="2023-08-23T21:54:42.274" v="1" actId="1076"/>
      <pc:docMkLst>
        <pc:docMk/>
      </pc:docMkLst>
      <pc:sldChg chg="modSp">
        <pc:chgData name="Krishan Gupta" userId="S::krishan.gupta@mail.mcgill.ca::a8a4fc63-ab24-4f93-9b03-3c8c62159ca0" providerId="AD" clId="Web-{84126E30-CF19-9236-F75D-88ACE2522B92}" dt="2023-08-23T21:54:42.274" v="1" actId="1076"/>
        <pc:sldMkLst>
          <pc:docMk/>
          <pc:sldMk cId="306386006" sldId="319"/>
        </pc:sldMkLst>
        <pc:spChg chg="mod">
          <ac:chgData name="Krishan Gupta" userId="S::krishan.gupta@mail.mcgill.ca::a8a4fc63-ab24-4f93-9b03-3c8c62159ca0" providerId="AD" clId="Web-{84126E30-CF19-9236-F75D-88ACE2522B92}" dt="2023-08-23T21:54:42.274" v="1" actId="1076"/>
          <ac:spMkLst>
            <pc:docMk/>
            <pc:sldMk cId="306386006" sldId="319"/>
            <ac:spMk id="5" creationId="{06D5EB08-C032-9440-8B66-9BBD4E25C8FC}"/>
          </ac:spMkLst>
        </pc:spChg>
      </pc:sldChg>
    </pc:docChg>
  </pc:docChgLst>
  <pc:docChgLst>
    <pc:chgData name="Yanhuan Huang" userId="S::yanhuan.huang@mail.mcgill.ca::c7fcfb2a-a47b-4afc-875f-102980486393" providerId="AD" clId="Web-{30D56135-A3C1-26E8-DE4D-A543EA4EF176}"/>
    <pc:docChg chg="modSld">
      <pc:chgData name="Yanhuan Huang" userId="S::yanhuan.huang@mail.mcgill.ca::c7fcfb2a-a47b-4afc-875f-102980486393" providerId="AD" clId="Web-{30D56135-A3C1-26E8-DE4D-A543EA4EF176}" dt="2023-08-23T22:50:40.174" v="13" actId="1076"/>
      <pc:docMkLst>
        <pc:docMk/>
      </pc:docMkLst>
      <pc:sldChg chg="modSp">
        <pc:chgData name="Yanhuan Huang" userId="S::yanhuan.huang@mail.mcgill.ca::c7fcfb2a-a47b-4afc-875f-102980486393" providerId="AD" clId="Web-{30D56135-A3C1-26E8-DE4D-A543EA4EF176}" dt="2023-08-23T22:50:40.174" v="13" actId="1076"/>
        <pc:sldMkLst>
          <pc:docMk/>
          <pc:sldMk cId="2300926021" sldId="317"/>
        </pc:sldMkLst>
        <pc:spChg chg="mod">
          <ac:chgData name="Yanhuan Huang" userId="S::yanhuan.huang@mail.mcgill.ca::c7fcfb2a-a47b-4afc-875f-102980486393" providerId="AD" clId="Web-{30D56135-A3C1-26E8-DE4D-A543EA4EF176}" dt="2023-08-23T22:50:40.174" v="13" actId="1076"/>
          <ac:spMkLst>
            <pc:docMk/>
            <pc:sldMk cId="2300926021" sldId="317"/>
            <ac:spMk id="3" creationId="{F7674B61-3882-E206-B7B7-7FACD50BCCDF}"/>
          </ac:spMkLst>
        </pc:spChg>
      </pc:sldChg>
      <pc:sldChg chg="modSp">
        <pc:chgData name="Yanhuan Huang" userId="S::yanhuan.huang@mail.mcgill.ca::c7fcfb2a-a47b-4afc-875f-102980486393" providerId="AD" clId="Web-{30D56135-A3C1-26E8-DE4D-A543EA4EF176}" dt="2023-08-23T22:49:41.581" v="0" actId="1076"/>
        <pc:sldMkLst>
          <pc:docMk/>
          <pc:sldMk cId="3100946577" sldId="321"/>
        </pc:sldMkLst>
        <pc:spChg chg="mod">
          <ac:chgData name="Yanhuan Huang" userId="S::yanhuan.huang@mail.mcgill.ca::c7fcfb2a-a47b-4afc-875f-102980486393" providerId="AD" clId="Web-{30D56135-A3C1-26E8-DE4D-A543EA4EF176}" dt="2023-08-23T22:49:41.581" v="0" actId="1076"/>
          <ac:spMkLst>
            <pc:docMk/>
            <pc:sldMk cId="3100946577" sldId="321"/>
            <ac:spMk id="1891" creationId="{00000000-0000-0000-0000-000000000000}"/>
          </ac:spMkLst>
        </pc:spChg>
      </pc:sldChg>
    </pc:docChg>
  </pc:docChgLst>
  <pc:docChgLst>
    <pc:chgData name="Krishan Gupta" userId="S::krishan.gupta@mail.mcgill.ca::a8a4fc63-ab24-4f93-9b03-3c8c62159ca0" providerId="AD" clId="Web-{E860B0F7-3365-E8C4-8AC5-62AF22A27722}"/>
    <pc:docChg chg="modSld">
      <pc:chgData name="Krishan Gupta" userId="S::krishan.gupta@mail.mcgill.ca::a8a4fc63-ab24-4f93-9b03-3c8c62159ca0" providerId="AD" clId="Web-{E860B0F7-3365-E8C4-8AC5-62AF22A27722}" dt="2023-08-24T18:22:25.369" v="21" actId="20577"/>
      <pc:docMkLst>
        <pc:docMk/>
      </pc:docMkLst>
      <pc:sldChg chg="modSp">
        <pc:chgData name="Krishan Gupta" userId="S::krishan.gupta@mail.mcgill.ca::a8a4fc63-ab24-4f93-9b03-3c8c62159ca0" providerId="AD" clId="Web-{E860B0F7-3365-E8C4-8AC5-62AF22A27722}" dt="2023-08-24T18:22:25.369" v="21" actId="20577"/>
        <pc:sldMkLst>
          <pc:docMk/>
          <pc:sldMk cId="0" sldId="256"/>
        </pc:sldMkLst>
        <pc:spChg chg="mod">
          <ac:chgData name="Krishan Gupta" userId="S::krishan.gupta@mail.mcgill.ca::a8a4fc63-ab24-4f93-9b03-3c8c62159ca0" providerId="AD" clId="Web-{E860B0F7-3365-E8C4-8AC5-62AF22A27722}" dt="2023-08-24T18:22:25.369" v="21" actId="20577"/>
          <ac:spMkLst>
            <pc:docMk/>
            <pc:sldMk cId="0" sldId="256"/>
            <ac:spMk id="2" creationId="{200004DC-112E-CAED-8A68-24037E6E7548}"/>
          </ac:spMkLst>
        </pc:spChg>
      </pc:sldChg>
    </pc:docChg>
  </pc:docChgLst>
  <pc:docChgLst>
    <pc:chgData name="Yu Lu" userId="S::yu.lu7@mail.mcgill.ca::ad297f00-7eea-43e4-bc99-8fe7424f98a2" providerId="AD" clId="Web-{177FF5B6-E345-ABB3-0DF4-B9D36C77BDAD}"/>
    <pc:docChg chg="addSld delSld modSld sldOrd">
      <pc:chgData name="Yu Lu" userId="S::yu.lu7@mail.mcgill.ca::ad297f00-7eea-43e4-bc99-8fe7424f98a2" providerId="AD" clId="Web-{177FF5B6-E345-ABB3-0DF4-B9D36C77BDAD}" dt="2023-08-22T17:41:29.670" v="287" actId="20577"/>
      <pc:docMkLst>
        <pc:docMk/>
      </pc:docMkLst>
      <pc:sldChg chg="addSp delSp modSp">
        <pc:chgData name="Yu Lu" userId="S::yu.lu7@mail.mcgill.ca::ad297f00-7eea-43e4-bc99-8fe7424f98a2" providerId="AD" clId="Web-{177FF5B6-E345-ABB3-0DF4-B9D36C77BDAD}" dt="2023-08-22T17:11:49.206" v="62"/>
        <pc:sldMkLst>
          <pc:docMk/>
          <pc:sldMk cId="0" sldId="256"/>
        </pc:sldMkLst>
        <pc:spChg chg="mod">
          <ac:chgData name="Yu Lu" userId="S::yu.lu7@mail.mcgill.ca::ad297f00-7eea-43e4-bc99-8fe7424f98a2" providerId="AD" clId="Web-{177FF5B6-E345-ABB3-0DF4-B9D36C77BDAD}" dt="2023-08-22T17:10:23.471" v="5" actId="1076"/>
          <ac:spMkLst>
            <pc:docMk/>
            <pc:sldMk cId="0" sldId="256"/>
            <ac:spMk id="1884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11:44.722" v="61" actId="1076"/>
          <ac:spMkLst>
            <pc:docMk/>
            <pc:sldMk cId="0" sldId="256"/>
            <ac:spMk id="1885" creationId="{00000000-0000-0000-0000-000000000000}"/>
          </ac:spMkLst>
        </pc:spChg>
        <pc:graphicFrameChg chg="add del mod modGraphic">
          <ac:chgData name="Yu Lu" userId="S::yu.lu7@mail.mcgill.ca::ad297f00-7eea-43e4-bc99-8fe7424f98a2" providerId="AD" clId="Web-{177FF5B6-E345-ABB3-0DF4-B9D36C77BDAD}" dt="2023-08-22T17:11:49.206" v="62"/>
          <ac:graphicFrameMkLst>
            <pc:docMk/>
            <pc:sldMk cId="0" sldId="256"/>
            <ac:graphicFrameMk id="3" creationId="{CD04D966-E3FB-CD8E-41CD-2E44278223AA}"/>
          </ac:graphicFrameMkLst>
        </pc:graphicFrameChg>
      </pc:sldChg>
      <pc:sldChg chg="modSp">
        <pc:chgData name="Yu Lu" userId="S::yu.lu7@mail.mcgill.ca::ad297f00-7eea-43e4-bc99-8fe7424f98a2" providerId="AD" clId="Web-{177FF5B6-E345-ABB3-0DF4-B9D36C77BDAD}" dt="2023-08-22T17:16:46.414" v="90" actId="20577"/>
        <pc:sldMkLst>
          <pc:docMk/>
          <pc:sldMk cId="0" sldId="257"/>
        </pc:sldMkLst>
        <pc:spChg chg="mod">
          <ac:chgData name="Yu Lu" userId="S::yu.lu7@mail.mcgill.ca::ad297f00-7eea-43e4-bc99-8fe7424f98a2" providerId="AD" clId="Web-{177FF5B6-E345-ABB3-0DF4-B9D36C77BDAD}" dt="2023-08-22T17:16:46.414" v="90" actId="20577"/>
          <ac:spMkLst>
            <pc:docMk/>
            <pc:sldMk cId="0" sldId="257"/>
            <ac:spMk id="1890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16:36.336" v="89" actId="20577"/>
          <ac:spMkLst>
            <pc:docMk/>
            <pc:sldMk cId="0" sldId="257"/>
            <ac:spMk id="1891" creationId="{00000000-0000-0000-0000-000000000000}"/>
          </ac:spMkLst>
        </pc:spChg>
      </pc:sldChg>
      <pc:sldChg chg="delSp modSp ord">
        <pc:chgData name="Yu Lu" userId="S::yu.lu7@mail.mcgill.ca::ad297f00-7eea-43e4-bc99-8fe7424f98a2" providerId="AD" clId="Web-{177FF5B6-E345-ABB3-0DF4-B9D36C77BDAD}" dt="2023-08-22T17:25:16.687" v="170" actId="1076"/>
        <pc:sldMkLst>
          <pc:docMk/>
          <pc:sldMk cId="0" sldId="260"/>
        </pc:sldMkLst>
        <pc:spChg chg="del">
          <ac:chgData name="Yu Lu" userId="S::yu.lu7@mail.mcgill.ca::ad297f00-7eea-43e4-bc99-8fe7424f98a2" providerId="AD" clId="Web-{177FF5B6-E345-ABB3-0DF4-B9D36C77BDAD}" dt="2023-08-22T17:25:13.859" v="169"/>
          <ac:spMkLst>
            <pc:docMk/>
            <pc:sldMk cId="0" sldId="260"/>
            <ac:spMk id="2165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25:02.390" v="166" actId="20577"/>
          <ac:spMkLst>
            <pc:docMk/>
            <pc:sldMk cId="0" sldId="260"/>
            <ac:spMk id="2177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24:44.202" v="162" actId="20577"/>
          <ac:spMkLst>
            <pc:docMk/>
            <pc:sldMk cId="0" sldId="260"/>
            <ac:spMk id="2178" creationId="{00000000-0000-0000-0000-000000000000}"/>
          </ac:spMkLst>
        </pc:spChg>
        <pc:grpChg chg="mod">
          <ac:chgData name="Yu Lu" userId="S::yu.lu7@mail.mcgill.ca::ad297f00-7eea-43e4-bc99-8fe7424f98a2" providerId="AD" clId="Web-{177FF5B6-E345-ABB3-0DF4-B9D36C77BDAD}" dt="2023-08-22T17:25:16.687" v="170" actId="1076"/>
          <ac:grpSpMkLst>
            <pc:docMk/>
            <pc:sldMk cId="0" sldId="260"/>
            <ac:grpSpMk id="2166" creationId="{00000000-0000-0000-0000-000000000000}"/>
          </ac:grpSpMkLst>
        </pc:grpChg>
      </pc:sldChg>
      <pc:sldChg chg="modSp ord">
        <pc:chgData name="Yu Lu" userId="S::yu.lu7@mail.mcgill.ca::ad297f00-7eea-43e4-bc99-8fe7424f98a2" providerId="AD" clId="Web-{177FF5B6-E345-ABB3-0DF4-B9D36C77BDAD}" dt="2023-08-22T17:20:39.620" v="122" actId="20577"/>
        <pc:sldMkLst>
          <pc:docMk/>
          <pc:sldMk cId="0" sldId="261"/>
        </pc:sldMkLst>
        <pc:spChg chg="mod">
          <ac:chgData name="Yu Lu" userId="S::yu.lu7@mail.mcgill.ca::ad297f00-7eea-43e4-bc99-8fe7424f98a2" providerId="AD" clId="Web-{177FF5B6-E345-ABB3-0DF4-B9D36C77BDAD}" dt="2023-08-22T17:18:07.587" v="93" actId="20577"/>
          <ac:spMkLst>
            <pc:docMk/>
            <pc:sldMk cId="0" sldId="261"/>
            <ac:spMk id="2195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19:59.073" v="113" actId="1076"/>
          <ac:spMkLst>
            <pc:docMk/>
            <pc:sldMk cId="0" sldId="261"/>
            <ac:spMk id="2196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18:36.244" v="95" actId="20577"/>
          <ac:spMkLst>
            <pc:docMk/>
            <pc:sldMk cId="0" sldId="261"/>
            <ac:spMk id="2197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19:38.791" v="110" actId="1076"/>
          <ac:spMkLst>
            <pc:docMk/>
            <pc:sldMk cId="0" sldId="261"/>
            <ac:spMk id="2198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20:29.651" v="120" actId="20577"/>
          <ac:spMkLst>
            <pc:docMk/>
            <pc:sldMk cId="0" sldId="261"/>
            <ac:spMk id="2199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20:19.729" v="117" actId="20577"/>
          <ac:spMkLst>
            <pc:docMk/>
            <pc:sldMk cId="0" sldId="261"/>
            <ac:spMk id="2200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20:39.620" v="122" actId="20577"/>
          <ac:spMkLst>
            <pc:docMk/>
            <pc:sldMk cId="0" sldId="261"/>
            <ac:spMk id="2201" creationId="{00000000-0000-0000-0000-000000000000}"/>
          </ac:spMkLst>
        </pc:spChg>
      </pc:sldChg>
      <pc:sldChg chg="modSp ord">
        <pc:chgData name="Yu Lu" userId="S::yu.lu7@mail.mcgill.ca::ad297f00-7eea-43e4-bc99-8fe7424f98a2" providerId="AD" clId="Web-{177FF5B6-E345-ABB3-0DF4-B9D36C77BDAD}" dt="2023-08-22T17:24:01.451" v="158" actId="20577"/>
        <pc:sldMkLst>
          <pc:docMk/>
          <pc:sldMk cId="0" sldId="278"/>
        </pc:sldMkLst>
        <pc:spChg chg="mod">
          <ac:chgData name="Yu Lu" userId="S::yu.lu7@mail.mcgill.ca::ad297f00-7eea-43e4-bc99-8fe7424f98a2" providerId="AD" clId="Web-{177FF5B6-E345-ABB3-0DF4-B9D36C77BDAD}" dt="2023-08-22T17:24:01.451" v="158" actId="20577"/>
          <ac:spMkLst>
            <pc:docMk/>
            <pc:sldMk cId="0" sldId="278"/>
            <ac:spMk id="3213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23:51.654" v="157" actId="20577"/>
          <ac:spMkLst>
            <pc:docMk/>
            <pc:sldMk cId="0" sldId="278"/>
            <ac:spMk id="3214" creationId="{00000000-0000-0000-0000-000000000000}"/>
          </ac:spMkLst>
        </pc:spChg>
        <pc:grpChg chg="mod">
          <ac:chgData name="Yu Lu" userId="S::yu.lu7@mail.mcgill.ca::ad297f00-7eea-43e4-bc99-8fe7424f98a2" providerId="AD" clId="Web-{177FF5B6-E345-ABB3-0DF4-B9D36C77BDAD}" dt="2023-08-22T17:21:50.481" v="134" actId="1076"/>
          <ac:grpSpMkLst>
            <pc:docMk/>
            <pc:sldMk cId="0" sldId="278"/>
            <ac:grpSpMk id="3215" creationId="{00000000-0000-0000-0000-000000000000}"/>
          </ac:grpSpMkLst>
        </pc:grpChg>
      </pc:sldChg>
      <pc:sldChg chg="modSp">
        <pc:chgData name="Yu Lu" userId="S::yu.lu7@mail.mcgill.ca::ad297f00-7eea-43e4-bc99-8fe7424f98a2" providerId="AD" clId="Web-{177FF5B6-E345-ABB3-0DF4-B9D36C77BDAD}" dt="2023-08-22T17:30:24.363" v="209" actId="1076"/>
        <pc:sldMkLst>
          <pc:docMk/>
          <pc:sldMk cId="0" sldId="283"/>
        </pc:sldMkLst>
        <pc:grpChg chg="mod">
          <ac:chgData name="Yu Lu" userId="S::yu.lu7@mail.mcgill.ca::ad297f00-7eea-43e4-bc99-8fe7424f98a2" providerId="AD" clId="Web-{177FF5B6-E345-ABB3-0DF4-B9D36C77BDAD}" dt="2023-08-22T17:30:24.363" v="209" actId="1076"/>
          <ac:grpSpMkLst>
            <pc:docMk/>
            <pc:sldMk cId="0" sldId="283"/>
            <ac:grpSpMk id="3516" creationId="{00000000-0000-0000-0000-000000000000}"/>
          </ac:grpSpMkLst>
        </pc:grpChg>
      </pc:sldChg>
      <pc:sldChg chg="modSp add del replId">
        <pc:chgData name="Yu Lu" userId="S::yu.lu7@mail.mcgill.ca::ad297f00-7eea-43e4-bc99-8fe7424f98a2" providerId="AD" clId="Web-{177FF5B6-E345-ABB3-0DF4-B9D36C77BDAD}" dt="2023-08-22T17:29:49.722" v="205"/>
        <pc:sldMkLst>
          <pc:docMk/>
          <pc:sldMk cId="3581242469" sldId="305"/>
        </pc:sldMkLst>
        <pc:spChg chg="mod">
          <ac:chgData name="Yu Lu" userId="S::yu.lu7@mail.mcgill.ca::ad297f00-7eea-43e4-bc99-8fe7424f98a2" providerId="AD" clId="Web-{177FF5B6-E345-ABB3-0DF4-B9D36C77BDAD}" dt="2023-08-22T17:29:25.378" v="201" actId="20577"/>
          <ac:spMkLst>
            <pc:docMk/>
            <pc:sldMk cId="3581242469" sldId="305"/>
            <ac:spMk id="1890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27:46.798" v="183" actId="20577"/>
          <ac:spMkLst>
            <pc:docMk/>
            <pc:sldMk cId="3581242469" sldId="305"/>
            <ac:spMk id="1891" creationId="{00000000-0000-0000-0000-000000000000}"/>
          </ac:spMkLst>
        </pc:spChg>
      </pc:sldChg>
      <pc:sldChg chg="modSp add del ord replId">
        <pc:chgData name="Yu Lu" userId="S::yu.lu7@mail.mcgill.ca::ad297f00-7eea-43e4-bc99-8fe7424f98a2" providerId="AD" clId="Web-{177FF5B6-E345-ABB3-0DF4-B9D36C77BDAD}" dt="2023-08-22T17:29:37.800" v="203"/>
        <pc:sldMkLst>
          <pc:docMk/>
          <pc:sldMk cId="2874964379" sldId="306"/>
        </pc:sldMkLst>
        <pc:spChg chg="mod">
          <ac:chgData name="Yu Lu" userId="S::yu.lu7@mail.mcgill.ca::ad297f00-7eea-43e4-bc99-8fe7424f98a2" providerId="AD" clId="Web-{177FF5B6-E345-ABB3-0DF4-B9D36C77BDAD}" dt="2023-08-22T17:29:13.565" v="200" actId="20577"/>
          <ac:spMkLst>
            <pc:docMk/>
            <pc:sldMk cId="2874964379" sldId="306"/>
            <ac:spMk id="1890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29:04.565" v="196" actId="20577"/>
          <ac:spMkLst>
            <pc:docMk/>
            <pc:sldMk cId="2874964379" sldId="306"/>
            <ac:spMk id="1891" creationId="{00000000-0000-0000-0000-000000000000}"/>
          </ac:spMkLst>
        </pc:spChg>
      </pc:sldChg>
      <pc:sldChg chg="modSp add del replId">
        <pc:chgData name="Yu Lu" userId="S::yu.lu7@mail.mcgill.ca::ad297f00-7eea-43e4-bc99-8fe7424f98a2" providerId="AD" clId="Web-{177FF5B6-E345-ABB3-0DF4-B9D36C77BDAD}" dt="2023-08-22T17:28:25.236" v="189"/>
        <pc:sldMkLst>
          <pc:docMk/>
          <pc:sldMk cId="3138417747" sldId="307"/>
        </pc:sldMkLst>
        <pc:spChg chg="mod">
          <ac:chgData name="Yu Lu" userId="S::yu.lu7@mail.mcgill.ca::ad297f00-7eea-43e4-bc99-8fe7424f98a2" providerId="AD" clId="Web-{177FF5B6-E345-ABB3-0DF4-B9D36C77BDAD}" dt="2023-08-22T17:28:03.955" v="186" actId="20577"/>
          <ac:spMkLst>
            <pc:docMk/>
            <pc:sldMk cId="3138417747" sldId="307"/>
            <ac:spMk id="1891" creationId="{00000000-0000-0000-0000-000000000000}"/>
          </ac:spMkLst>
        </pc:spChg>
      </pc:sldChg>
      <pc:sldChg chg="modSp add del replId">
        <pc:chgData name="Yu Lu" userId="S::yu.lu7@mail.mcgill.ca::ad297f00-7eea-43e4-bc99-8fe7424f98a2" providerId="AD" clId="Web-{177FF5B6-E345-ABB3-0DF4-B9D36C77BDAD}" dt="2023-08-22T17:30:00.191" v="207"/>
        <pc:sldMkLst>
          <pc:docMk/>
          <pc:sldMk cId="3671436596" sldId="308"/>
        </pc:sldMkLst>
        <pc:spChg chg="mod">
          <ac:chgData name="Yu Lu" userId="S::yu.lu7@mail.mcgill.ca::ad297f00-7eea-43e4-bc99-8fe7424f98a2" providerId="AD" clId="Web-{177FF5B6-E345-ABB3-0DF4-B9D36C77BDAD}" dt="2023-08-22T17:29:34.847" v="202" actId="20577"/>
          <ac:spMkLst>
            <pc:docMk/>
            <pc:sldMk cId="3671436596" sldId="308"/>
            <ac:spMk id="1890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28:53.377" v="194" actId="20577"/>
          <ac:spMkLst>
            <pc:docMk/>
            <pc:sldMk cId="3671436596" sldId="308"/>
            <ac:spMk id="1891" creationId="{00000000-0000-0000-0000-000000000000}"/>
          </ac:spMkLst>
        </pc:spChg>
      </pc:sldChg>
      <pc:sldChg chg="add del replId">
        <pc:chgData name="Yu Lu" userId="S::yu.lu7@mail.mcgill.ca::ad297f00-7eea-43e4-bc99-8fe7424f98a2" providerId="AD" clId="Web-{177FF5B6-E345-ABB3-0DF4-B9D36C77BDAD}" dt="2023-08-22T17:28:30.221" v="190"/>
        <pc:sldMkLst>
          <pc:docMk/>
          <pc:sldMk cId="1615145264" sldId="309"/>
        </pc:sldMkLst>
      </pc:sldChg>
      <pc:sldChg chg="addSp modSp add">
        <pc:chgData name="Yu Lu" userId="S::yu.lu7@mail.mcgill.ca::ad297f00-7eea-43e4-bc99-8fe7424f98a2" providerId="AD" clId="Web-{177FF5B6-E345-ABB3-0DF4-B9D36C77BDAD}" dt="2023-08-22T17:32:27.630" v="220" actId="1076"/>
        <pc:sldMkLst>
          <pc:docMk/>
          <pc:sldMk cId="3499829582" sldId="309"/>
        </pc:sldMkLst>
        <pc:spChg chg="mod">
          <ac:chgData name="Yu Lu" userId="S::yu.lu7@mail.mcgill.ca::ad297f00-7eea-43e4-bc99-8fe7424f98a2" providerId="AD" clId="Web-{177FF5B6-E345-ABB3-0DF4-B9D36C77BDAD}" dt="2023-08-22T17:32:27.630" v="220" actId="1076"/>
          <ac:spMkLst>
            <pc:docMk/>
            <pc:sldMk cId="3499829582" sldId="309"/>
            <ac:spMk id="1891" creationId="{00000000-0000-0000-0000-000000000000}"/>
          </ac:spMkLst>
        </pc:spChg>
        <pc:picChg chg="add mod">
          <ac:chgData name="Yu Lu" userId="S::yu.lu7@mail.mcgill.ca::ad297f00-7eea-43e4-bc99-8fe7424f98a2" providerId="AD" clId="Web-{177FF5B6-E345-ABB3-0DF4-B9D36C77BDAD}" dt="2023-08-22T17:30:47.723" v="211" actId="1076"/>
          <ac:picMkLst>
            <pc:docMk/>
            <pc:sldMk cId="3499829582" sldId="309"/>
            <ac:picMk id="2" creationId="{29E2D983-E5CA-E006-15E6-0FE9E96F5AC3}"/>
          </ac:picMkLst>
        </pc:picChg>
      </pc:sldChg>
      <pc:sldChg chg="addSp modSp add">
        <pc:chgData name="Yu Lu" userId="S::yu.lu7@mail.mcgill.ca::ad297f00-7eea-43e4-bc99-8fe7424f98a2" providerId="AD" clId="Web-{177FF5B6-E345-ABB3-0DF4-B9D36C77BDAD}" dt="2023-08-22T17:31:10.301" v="215" actId="14100"/>
        <pc:sldMkLst>
          <pc:docMk/>
          <pc:sldMk cId="2817247387" sldId="310"/>
        </pc:sldMkLst>
        <pc:picChg chg="add mod">
          <ac:chgData name="Yu Lu" userId="S::yu.lu7@mail.mcgill.ca::ad297f00-7eea-43e4-bc99-8fe7424f98a2" providerId="AD" clId="Web-{177FF5B6-E345-ABB3-0DF4-B9D36C77BDAD}" dt="2023-08-22T17:31:10.301" v="215" actId="14100"/>
          <ac:picMkLst>
            <pc:docMk/>
            <pc:sldMk cId="2817247387" sldId="310"/>
            <ac:picMk id="2" creationId="{B5F581A9-D968-EB8C-A0F7-DCB161AA4CA1}"/>
          </ac:picMkLst>
        </pc:picChg>
      </pc:sldChg>
      <pc:sldChg chg="addSp modSp add">
        <pc:chgData name="Yu Lu" userId="S::yu.lu7@mail.mcgill.ca::ad297f00-7eea-43e4-bc99-8fe7424f98a2" providerId="AD" clId="Web-{177FF5B6-E345-ABB3-0DF4-B9D36C77BDAD}" dt="2023-08-22T17:31:33.458" v="218" actId="1076"/>
        <pc:sldMkLst>
          <pc:docMk/>
          <pc:sldMk cId="146644476" sldId="311"/>
        </pc:sldMkLst>
        <pc:picChg chg="add mod">
          <ac:chgData name="Yu Lu" userId="S::yu.lu7@mail.mcgill.ca::ad297f00-7eea-43e4-bc99-8fe7424f98a2" providerId="AD" clId="Web-{177FF5B6-E345-ABB3-0DF4-B9D36C77BDAD}" dt="2023-08-22T17:31:33.458" v="218" actId="1076"/>
          <ac:picMkLst>
            <pc:docMk/>
            <pc:sldMk cId="146644476" sldId="311"/>
            <ac:picMk id="2" creationId="{E746EB27-56E8-21E0-BBF7-F6976559A2D1}"/>
          </ac:picMkLst>
        </pc:picChg>
      </pc:sldChg>
      <pc:sldChg chg="addSp delSp modSp add replId">
        <pc:chgData name="Yu Lu" userId="S::yu.lu7@mail.mcgill.ca::ad297f00-7eea-43e4-bc99-8fe7424f98a2" providerId="AD" clId="Web-{177FF5B6-E345-ABB3-0DF4-B9D36C77BDAD}" dt="2023-08-22T17:35:14.039" v="235" actId="1076"/>
        <pc:sldMkLst>
          <pc:docMk/>
          <pc:sldMk cId="4209613754" sldId="312"/>
        </pc:sldMkLst>
        <pc:spChg chg="add del mod">
          <ac:chgData name="Yu Lu" userId="S::yu.lu7@mail.mcgill.ca::ad297f00-7eea-43e4-bc99-8fe7424f98a2" providerId="AD" clId="Web-{177FF5B6-E345-ABB3-0DF4-B9D36C77BDAD}" dt="2023-08-22T17:34:29.976" v="228"/>
          <ac:spMkLst>
            <pc:docMk/>
            <pc:sldMk cId="4209613754" sldId="312"/>
            <ac:spMk id="4" creationId="{36F10D57-B82A-6A3D-9922-B092755B1B1D}"/>
          </ac:spMkLst>
        </pc:spChg>
        <pc:spChg chg="mod">
          <ac:chgData name="Yu Lu" userId="S::yu.lu7@mail.mcgill.ca::ad297f00-7eea-43e4-bc99-8fe7424f98a2" providerId="AD" clId="Web-{177FF5B6-E345-ABB3-0DF4-B9D36C77BDAD}" dt="2023-08-22T17:35:14.039" v="235" actId="1076"/>
          <ac:spMkLst>
            <pc:docMk/>
            <pc:sldMk cId="4209613754" sldId="312"/>
            <ac:spMk id="1890" creationId="{00000000-0000-0000-0000-000000000000}"/>
          </ac:spMkLst>
        </pc:spChg>
        <pc:spChg chg="del">
          <ac:chgData name="Yu Lu" userId="S::yu.lu7@mail.mcgill.ca::ad297f00-7eea-43e4-bc99-8fe7424f98a2" providerId="AD" clId="Web-{177FF5B6-E345-ABB3-0DF4-B9D36C77BDAD}" dt="2023-08-22T17:32:59.412" v="224"/>
          <ac:spMkLst>
            <pc:docMk/>
            <pc:sldMk cId="4209613754" sldId="312"/>
            <ac:spMk id="1891" creationId="{00000000-0000-0000-0000-000000000000}"/>
          </ac:spMkLst>
        </pc:spChg>
        <pc:picChg chg="del">
          <ac:chgData name="Yu Lu" userId="S::yu.lu7@mail.mcgill.ca::ad297f00-7eea-43e4-bc99-8fe7424f98a2" providerId="AD" clId="Web-{177FF5B6-E345-ABB3-0DF4-B9D36C77BDAD}" dt="2023-08-22T17:33:01.100" v="225"/>
          <ac:picMkLst>
            <pc:docMk/>
            <pc:sldMk cId="4209613754" sldId="312"/>
            <ac:picMk id="2" creationId="{29E2D983-E5CA-E006-15E6-0FE9E96F5AC3}"/>
          </ac:picMkLst>
        </pc:picChg>
        <pc:picChg chg="add mod">
          <ac:chgData name="Yu Lu" userId="S::yu.lu7@mail.mcgill.ca::ad297f00-7eea-43e4-bc99-8fe7424f98a2" providerId="AD" clId="Web-{177FF5B6-E345-ABB3-0DF4-B9D36C77BDAD}" dt="2023-08-22T17:34:50.023" v="233" actId="1076"/>
          <ac:picMkLst>
            <pc:docMk/>
            <pc:sldMk cId="4209613754" sldId="312"/>
            <ac:picMk id="5" creationId="{6FF8E44C-CCC0-542F-A048-C1D0258D5A49}"/>
          </ac:picMkLst>
        </pc:picChg>
      </pc:sldChg>
      <pc:sldChg chg="modSp add replId">
        <pc:chgData name="Yu Lu" userId="S::yu.lu7@mail.mcgill.ca::ad297f00-7eea-43e4-bc99-8fe7424f98a2" providerId="AD" clId="Web-{177FF5B6-E345-ABB3-0DF4-B9D36C77BDAD}" dt="2023-08-22T17:40:59.075" v="280" actId="20577"/>
        <pc:sldMkLst>
          <pc:docMk/>
          <pc:sldMk cId="217315150" sldId="313"/>
        </pc:sldMkLst>
        <pc:spChg chg="mod">
          <ac:chgData name="Yu Lu" userId="S::yu.lu7@mail.mcgill.ca::ad297f00-7eea-43e4-bc99-8fe7424f98a2" providerId="AD" clId="Web-{177FF5B6-E345-ABB3-0DF4-B9D36C77BDAD}" dt="2023-08-22T17:36:15.509" v="240" actId="20577"/>
          <ac:spMkLst>
            <pc:docMk/>
            <pc:sldMk cId="217315150" sldId="313"/>
            <ac:spMk id="1890" creationId="{00000000-0000-0000-0000-000000000000}"/>
          </ac:spMkLst>
        </pc:spChg>
        <pc:spChg chg="mod">
          <ac:chgData name="Yu Lu" userId="S::yu.lu7@mail.mcgill.ca::ad297f00-7eea-43e4-bc99-8fe7424f98a2" providerId="AD" clId="Web-{177FF5B6-E345-ABB3-0DF4-B9D36C77BDAD}" dt="2023-08-22T17:40:59.075" v="280" actId="20577"/>
          <ac:spMkLst>
            <pc:docMk/>
            <pc:sldMk cId="217315150" sldId="313"/>
            <ac:spMk id="1891" creationId="{00000000-0000-0000-0000-000000000000}"/>
          </ac:spMkLst>
        </pc:spChg>
      </pc:sldChg>
      <pc:sldChg chg="modSp add replId">
        <pc:chgData name="Yu Lu" userId="S::yu.lu7@mail.mcgill.ca::ad297f00-7eea-43e4-bc99-8fe7424f98a2" providerId="AD" clId="Web-{177FF5B6-E345-ABB3-0DF4-B9D36C77BDAD}" dt="2023-08-22T17:40:17.903" v="272" actId="20577"/>
        <pc:sldMkLst>
          <pc:docMk/>
          <pc:sldMk cId="3302999742" sldId="314"/>
        </pc:sldMkLst>
        <pc:spChg chg="mod">
          <ac:chgData name="Yu Lu" userId="S::yu.lu7@mail.mcgill.ca::ad297f00-7eea-43e4-bc99-8fe7424f98a2" providerId="AD" clId="Web-{177FF5B6-E345-ABB3-0DF4-B9D36C77BDAD}" dt="2023-08-22T17:40:17.903" v="272" actId="20577"/>
          <ac:spMkLst>
            <pc:docMk/>
            <pc:sldMk cId="3302999742" sldId="314"/>
            <ac:spMk id="1891" creationId="{00000000-0000-0000-0000-000000000000}"/>
          </ac:spMkLst>
        </pc:spChg>
      </pc:sldChg>
      <pc:sldChg chg="modSp add replId">
        <pc:chgData name="Yu Lu" userId="S::yu.lu7@mail.mcgill.ca::ad297f00-7eea-43e4-bc99-8fe7424f98a2" providerId="AD" clId="Web-{177FF5B6-E345-ABB3-0DF4-B9D36C77BDAD}" dt="2023-08-22T17:41:29.670" v="287" actId="20577"/>
        <pc:sldMkLst>
          <pc:docMk/>
          <pc:sldMk cId="2888389692" sldId="315"/>
        </pc:sldMkLst>
        <pc:spChg chg="mod">
          <ac:chgData name="Yu Lu" userId="S::yu.lu7@mail.mcgill.ca::ad297f00-7eea-43e4-bc99-8fe7424f98a2" providerId="AD" clId="Web-{177FF5B6-E345-ABB3-0DF4-B9D36C77BDAD}" dt="2023-08-22T17:41:29.670" v="287" actId="20577"/>
          <ac:spMkLst>
            <pc:docMk/>
            <pc:sldMk cId="2888389692" sldId="315"/>
            <ac:spMk id="1891" creationId="{00000000-0000-0000-0000-000000000000}"/>
          </ac:spMkLst>
        </pc:spChg>
      </pc:sldChg>
    </pc:docChg>
  </pc:docChgLst>
  <pc:docChgLst>
    <pc:chgData name="Krishan Gupta" userId="S::krishan.gupta@mail.mcgill.ca::a8a4fc63-ab24-4f93-9b03-3c8c62159ca0" providerId="AD" clId="Web-{70E31314-9C7F-9E0E-7320-755A21CB4AAD}"/>
    <pc:docChg chg="addSld delSld modSld">
      <pc:chgData name="Krishan Gupta" userId="S::krishan.gupta@mail.mcgill.ca::a8a4fc63-ab24-4f93-9b03-3c8c62159ca0" providerId="AD" clId="Web-{70E31314-9C7F-9E0E-7320-755A21CB4AAD}" dt="2023-08-24T07:23:34.539" v="141" actId="20577"/>
      <pc:docMkLst>
        <pc:docMk/>
      </pc:docMkLst>
      <pc:sldChg chg="addSp modSp">
        <pc:chgData name="Krishan Gupta" userId="S::krishan.gupta@mail.mcgill.ca::a8a4fc63-ab24-4f93-9b03-3c8c62159ca0" providerId="AD" clId="Web-{70E31314-9C7F-9E0E-7320-755A21CB4AAD}" dt="2023-08-24T07:23:34.539" v="141" actId="20577"/>
        <pc:sldMkLst>
          <pc:docMk/>
          <pc:sldMk cId="0" sldId="256"/>
        </pc:sldMkLst>
        <pc:spChg chg="add mod">
          <ac:chgData name="Krishan Gupta" userId="S::krishan.gupta@mail.mcgill.ca::a8a4fc63-ab24-4f93-9b03-3c8c62159ca0" providerId="AD" clId="Web-{70E31314-9C7F-9E0E-7320-755A21CB4AAD}" dt="2023-08-24T06:54:01.235" v="68" actId="20577"/>
          <ac:spMkLst>
            <pc:docMk/>
            <pc:sldMk cId="0" sldId="256"/>
            <ac:spMk id="2" creationId="{200004DC-112E-CAED-8A68-24037E6E7548}"/>
          </ac:spMkLst>
        </pc:spChg>
        <pc:spChg chg="mod">
          <ac:chgData name="Krishan Gupta" userId="S::krishan.gupta@mail.mcgill.ca::a8a4fc63-ab24-4f93-9b03-3c8c62159ca0" providerId="AD" clId="Web-{70E31314-9C7F-9E0E-7320-755A21CB4AAD}" dt="2023-08-24T07:23:34.539" v="141" actId="20577"/>
          <ac:spMkLst>
            <pc:docMk/>
            <pc:sldMk cId="0" sldId="256"/>
            <ac:spMk id="1884" creationId="{00000000-0000-0000-0000-000000000000}"/>
          </ac:spMkLst>
        </pc:spChg>
      </pc:sldChg>
      <pc:sldChg chg="del">
        <pc:chgData name="Krishan Gupta" userId="S::krishan.gupta@mail.mcgill.ca::a8a4fc63-ab24-4f93-9b03-3c8c62159ca0" providerId="AD" clId="Web-{70E31314-9C7F-9E0E-7320-755A21CB4AAD}" dt="2023-08-24T06:55:40.252" v="70"/>
        <pc:sldMkLst>
          <pc:docMk/>
          <pc:sldMk cId="0" sldId="261"/>
        </pc:sldMkLst>
      </pc:sldChg>
      <pc:sldChg chg="del">
        <pc:chgData name="Krishan Gupta" userId="S::krishan.gupta@mail.mcgill.ca::a8a4fc63-ab24-4f93-9b03-3c8c62159ca0" providerId="AD" clId="Web-{70E31314-9C7F-9E0E-7320-755A21CB4AAD}" dt="2023-08-24T06:55:40.252" v="69"/>
        <pc:sldMkLst>
          <pc:docMk/>
          <pc:sldMk cId="0" sldId="278"/>
        </pc:sldMkLst>
      </pc:sldChg>
      <pc:sldChg chg="modSp">
        <pc:chgData name="Krishan Gupta" userId="S::krishan.gupta@mail.mcgill.ca::a8a4fc63-ab24-4f93-9b03-3c8c62159ca0" providerId="AD" clId="Web-{70E31314-9C7F-9E0E-7320-755A21CB4AAD}" dt="2023-08-24T05:31:45.518" v="63" actId="1076"/>
        <pc:sldMkLst>
          <pc:docMk/>
          <pc:sldMk cId="4209613754" sldId="312"/>
        </pc:sldMkLst>
        <pc:picChg chg="mod">
          <ac:chgData name="Krishan Gupta" userId="S::krishan.gupta@mail.mcgill.ca::a8a4fc63-ab24-4f93-9b03-3c8c62159ca0" providerId="AD" clId="Web-{70E31314-9C7F-9E0E-7320-755A21CB4AAD}" dt="2023-08-24T05:31:45.518" v="63" actId="1076"/>
          <ac:picMkLst>
            <pc:docMk/>
            <pc:sldMk cId="4209613754" sldId="312"/>
            <ac:picMk id="2" creationId="{E52000F1-5391-5E30-A67F-E1DC25CF4CEF}"/>
          </ac:picMkLst>
        </pc:picChg>
      </pc:sldChg>
      <pc:sldChg chg="addSp delSp modSp">
        <pc:chgData name="Krishan Gupta" userId="S::krishan.gupta@mail.mcgill.ca::a8a4fc63-ab24-4f93-9b03-3c8c62159ca0" providerId="AD" clId="Web-{70E31314-9C7F-9E0E-7320-755A21CB4AAD}" dt="2023-08-24T05:28:02.669" v="36" actId="14100"/>
        <pc:sldMkLst>
          <pc:docMk/>
          <pc:sldMk cId="306386006" sldId="319"/>
        </pc:sldMkLst>
        <pc:spChg chg="del">
          <ac:chgData name="Krishan Gupta" userId="S::krishan.gupta@mail.mcgill.ca::a8a4fc63-ab24-4f93-9b03-3c8c62159ca0" providerId="AD" clId="Web-{70E31314-9C7F-9E0E-7320-755A21CB4AAD}" dt="2023-08-24T05:26:29.745" v="18"/>
          <ac:spMkLst>
            <pc:docMk/>
            <pc:sldMk cId="306386006" sldId="319"/>
            <ac:spMk id="4" creationId="{3832C630-4D93-AB4E-7B9A-0D6D5930E069}"/>
          </ac:spMkLst>
        </pc:spChg>
        <pc:spChg chg="del mod">
          <ac:chgData name="Krishan Gupta" userId="S::krishan.gupta@mail.mcgill.ca::a8a4fc63-ab24-4f93-9b03-3c8c62159ca0" providerId="AD" clId="Web-{70E31314-9C7F-9E0E-7320-755A21CB4AAD}" dt="2023-08-24T05:26:27.745" v="17"/>
          <ac:spMkLst>
            <pc:docMk/>
            <pc:sldMk cId="306386006" sldId="319"/>
            <ac:spMk id="5" creationId="{06D5EB08-C032-9440-8B66-9BBD4E25C8FC}"/>
          </ac:spMkLst>
        </pc:spChg>
        <pc:spChg chg="add del mod">
          <ac:chgData name="Krishan Gupta" userId="S::krishan.gupta@mail.mcgill.ca::a8a4fc63-ab24-4f93-9b03-3c8c62159ca0" providerId="AD" clId="Web-{70E31314-9C7F-9E0E-7320-755A21CB4AAD}" dt="2023-08-24T05:24:14.227" v="14"/>
          <ac:spMkLst>
            <pc:docMk/>
            <pc:sldMk cId="306386006" sldId="319"/>
            <ac:spMk id="6" creationId="{EAA08240-14AD-5032-0B2E-C3E20306BA54}"/>
          </ac:spMkLst>
        </pc:spChg>
        <pc:spChg chg="add mod">
          <ac:chgData name="Krishan Gupta" userId="S::krishan.gupta@mail.mcgill.ca::a8a4fc63-ab24-4f93-9b03-3c8c62159ca0" providerId="AD" clId="Web-{70E31314-9C7F-9E0E-7320-755A21CB4AAD}" dt="2023-08-24T05:27:21.559" v="29" actId="1076"/>
          <ac:spMkLst>
            <pc:docMk/>
            <pc:sldMk cId="306386006" sldId="319"/>
            <ac:spMk id="7" creationId="{D65A4D34-9B29-43C3-0A4D-805377EE583D}"/>
          </ac:spMkLst>
        </pc:spChg>
        <pc:spChg chg="add mod">
          <ac:chgData name="Krishan Gupta" userId="S::krishan.gupta@mail.mcgill.ca::a8a4fc63-ab24-4f93-9b03-3c8c62159ca0" providerId="AD" clId="Web-{70E31314-9C7F-9E0E-7320-755A21CB4AAD}" dt="2023-08-24T05:28:02.669" v="36" actId="14100"/>
          <ac:spMkLst>
            <pc:docMk/>
            <pc:sldMk cId="306386006" sldId="319"/>
            <ac:spMk id="8" creationId="{142FB47A-00F3-C1C1-3D80-06126358720F}"/>
          </ac:spMkLst>
        </pc:spChg>
        <pc:spChg chg="add mod">
          <ac:chgData name="Krishan Gupta" userId="S::krishan.gupta@mail.mcgill.ca::a8a4fc63-ab24-4f93-9b03-3c8c62159ca0" providerId="AD" clId="Web-{70E31314-9C7F-9E0E-7320-755A21CB4AAD}" dt="2023-08-24T05:27:49.591" v="34" actId="14100"/>
          <ac:spMkLst>
            <pc:docMk/>
            <pc:sldMk cId="306386006" sldId="319"/>
            <ac:spMk id="10" creationId="{AAFDBB67-58A7-87B3-BCD6-C135FB2AA61E}"/>
          </ac:spMkLst>
        </pc:spChg>
        <pc:picChg chg="mod">
          <ac:chgData name="Krishan Gupta" userId="S::krishan.gupta@mail.mcgill.ca::a8a4fc63-ab24-4f93-9b03-3c8c62159ca0" providerId="AD" clId="Web-{70E31314-9C7F-9E0E-7320-755A21CB4AAD}" dt="2023-08-24T05:27:36.450" v="32" actId="1076"/>
          <ac:picMkLst>
            <pc:docMk/>
            <pc:sldMk cId="306386006" sldId="319"/>
            <ac:picMk id="9" creationId="{3815EA94-99DF-BEB5-3EF9-AC52B8AC4524}"/>
          </ac:picMkLst>
        </pc:picChg>
      </pc:sldChg>
      <pc:sldChg chg="modSp">
        <pc:chgData name="Krishan Gupta" userId="S::krishan.gupta@mail.mcgill.ca::a8a4fc63-ab24-4f93-9b03-3c8c62159ca0" providerId="AD" clId="Web-{70E31314-9C7F-9E0E-7320-755A21CB4AAD}" dt="2023-08-24T05:29:44.125" v="60" actId="20577"/>
        <pc:sldMkLst>
          <pc:docMk/>
          <pc:sldMk cId="3473491739" sldId="320"/>
        </pc:sldMkLst>
        <pc:spChg chg="mod">
          <ac:chgData name="Krishan Gupta" userId="S::krishan.gupta@mail.mcgill.ca::a8a4fc63-ab24-4f93-9b03-3c8c62159ca0" providerId="AD" clId="Web-{70E31314-9C7F-9E0E-7320-755A21CB4AAD}" dt="2023-08-24T05:29:44.125" v="60" actId="20577"/>
          <ac:spMkLst>
            <pc:docMk/>
            <pc:sldMk cId="3473491739" sldId="320"/>
            <ac:spMk id="4" creationId="{3832C630-4D93-AB4E-7B9A-0D6D5930E069}"/>
          </ac:spMkLst>
        </pc:spChg>
      </pc:sldChg>
      <pc:sldChg chg="addSp modSp new del">
        <pc:chgData name="Krishan Gupta" userId="S::krishan.gupta@mail.mcgill.ca::a8a4fc63-ab24-4f93-9b03-3c8c62159ca0" providerId="AD" clId="Web-{70E31314-9C7F-9E0E-7320-755A21CB4AAD}" dt="2023-08-24T07:23:02.929" v="130"/>
        <pc:sldMkLst>
          <pc:docMk/>
          <pc:sldMk cId="1227984133" sldId="324"/>
        </pc:sldMkLst>
        <pc:spChg chg="mod">
          <ac:chgData name="Krishan Gupta" userId="S::krishan.gupta@mail.mcgill.ca::a8a4fc63-ab24-4f93-9b03-3c8c62159ca0" providerId="AD" clId="Web-{70E31314-9C7F-9E0E-7320-755A21CB4AAD}" dt="2023-08-24T07:11:39.717" v="93" actId="20577"/>
          <ac:spMkLst>
            <pc:docMk/>
            <pc:sldMk cId="1227984133" sldId="324"/>
            <ac:spMk id="2" creationId="{117AB8D1-E878-41CF-BEF0-D50AEB050418}"/>
          </ac:spMkLst>
        </pc:spChg>
        <pc:spChg chg="mod">
          <ac:chgData name="Krishan Gupta" userId="S::krishan.gupta@mail.mcgill.ca::a8a4fc63-ab24-4f93-9b03-3c8c62159ca0" providerId="AD" clId="Web-{70E31314-9C7F-9E0E-7320-755A21CB4AAD}" dt="2023-08-24T07:21:18.162" v="111" actId="20577"/>
          <ac:spMkLst>
            <pc:docMk/>
            <pc:sldMk cId="1227984133" sldId="324"/>
            <ac:spMk id="3" creationId="{15E26D0F-5814-5CD7-7E90-247C63F887A7}"/>
          </ac:spMkLst>
        </pc:spChg>
        <pc:picChg chg="add mod">
          <ac:chgData name="Krishan Gupta" userId="S::krishan.gupta@mail.mcgill.ca::a8a4fc63-ab24-4f93-9b03-3c8c62159ca0" providerId="AD" clId="Web-{70E31314-9C7F-9E0E-7320-755A21CB4AAD}" dt="2023-08-24T07:21:27.349" v="114" actId="14100"/>
          <ac:picMkLst>
            <pc:docMk/>
            <pc:sldMk cId="1227984133" sldId="324"/>
            <ac:picMk id="4" creationId="{B409A000-0139-EABE-8870-0108F68B3E09}"/>
          </ac:picMkLst>
        </pc:picChg>
        <pc:picChg chg="add mod">
          <ac:chgData name="Krishan Gupta" userId="S::krishan.gupta@mail.mcgill.ca::a8a4fc63-ab24-4f93-9b03-3c8c62159ca0" providerId="AD" clId="Web-{70E31314-9C7F-9E0E-7320-755A21CB4AAD}" dt="2023-08-24T07:21:33.709" v="116" actId="1076"/>
          <ac:picMkLst>
            <pc:docMk/>
            <pc:sldMk cId="1227984133" sldId="324"/>
            <ac:picMk id="5" creationId="{B7C92ADB-41EF-5525-FEF6-8E7CB9742F6C}"/>
          </ac:picMkLst>
        </pc:picChg>
      </pc:sldChg>
      <pc:sldChg chg="modSp new del">
        <pc:chgData name="Krishan Gupta" userId="S::krishan.gupta@mail.mcgill.ca::a8a4fc63-ab24-4f93-9b03-3c8c62159ca0" providerId="AD" clId="Web-{70E31314-9C7F-9E0E-7320-755A21CB4AAD}" dt="2023-08-24T07:23:05.835" v="131"/>
        <pc:sldMkLst>
          <pc:docMk/>
          <pc:sldMk cId="3243664648" sldId="325"/>
        </pc:sldMkLst>
        <pc:spChg chg="mod">
          <ac:chgData name="Krishan Gupta" userId="S::krishan.gupta@mail.mcgill.ca::a8a4fc63-ab24-4f93-9b03-3c8c62159ca0" providerId="AD" clId="Web-{70E31314-9C7F-9E0E-7320-755A21CB4AAD}" dt="2023-08-24T07:22:15.053" v="129" actId="14100"/>
          <ac:spMkLst>
            <pc:docMk/>
            <pc:sldMk cId="3243664648" sldId="325"/>
            <ac:spMk id="3" creationId="{0C2AB5BF-8D33-AF09-80D1-C7072DACE671}"/>
          </ac:spMkLst>
        </pc:spChg>
      </pc:sldChg>
    </pc:docChg>
  </pc:docChgLst>
  <pc:docChgLst>
    <pc:chgData name="Yu Lu" userId="S::yu.lu7@mail.mcgill.ca::ad297f00-7eea-43e4-bc99-8fe7424f98a2" providerId="AD" clId="Web-{2E09B772-04A3-F43B-696F-7AE92F8C81B4}"/>
    <pc:docChg chg="addSld modSld sldOrd">
      <pc:chgData name="Yu Lu" userId="S::yu.lu7@mail.mcgill.ca::ad297f00-7eea-43e4-bc99-8fe7424f98a2" providerId="AD" clId="Web-{2E09B772-04A3-F43B-696F-7AE92F8C81B4}" dt="2023-08-22T18:17:28.568" v="45" actId="20577"/>
      <pc:docMkLst>
        <pc:docMk/>
      </pc:docMkLst>
      <pc:sldChg chg="modSp ord">
        <pc:chgData name="Yu Lu" userId="S::yu.lu7@mail.mcgill.ca::ad297f00-7eea-43e4-bc99-8fe7424f98a2" providerId="AD" clId="Web-{2E09B772-04A3-F43B-696F-7AE92F8C81B4}" dt="2023-08-22T18:17:06.646" v="42" actId="20577"/>
        <pc:sldMkLst>
          <pc:docMk/>
          <pc:sldMk cId="2888389692" sldId="315"/>
        </pc:sldMkLst>
        <pc:spChg chg="mod">
          <ac:chgData name="Yu Lu" userId="S::yu.lu7@mail.mcgill.ca::ad297f00-7eea-43e4-bc99-8fe7424f98a2" providerId="AD" clId="Web-{2E09B772-04A3-F43B-696F-7AE92F8C81B4}" dt="2023-08-22T18:17:06.646" v="42" actId="20577"/>
          <ac:spMkLst>
            <pc:docMk/>
            <pc:sldMk cId="2888389692" sldId="315"/>
            <ac:spMk id="1890" creationId="{00000000-0000-0000-0000-000000000000}"/>
          </ac:spMkLst>
        </pc:spChg>
      </pc:sldChg>
      <pc:sldChg chg="modSp new ord">
        <pc:chgData name="Yu Lu" userId="S::yu.lu7@mail.mcgill.ca::ad297f00-7eea-43e4-bc99-8fe7424f98a2" providerId="AD" clId="Web-{2E09B772-04A3-F43B-696F-7AE92F8C81B4}" dt="2023-08-22T18:16:44.333" v="34" actId="20577"/>
        <pc:sldMkLst>
          <pc:docMk/>
          <pc:sldMk cId="694759631" sldId="316"/>
        </pc:sldMkLst>
        <pc:spChg chg="mod">
          <ac:chgData name="Yu Lu" userId="S::yu.lu7@mail.mcgill.ca::ad297f00-7eea-43e4-bc99-8fe7424f98a2" providerId="AD" clId="Web-{2E09B772-04A3-F43B-696F-7AE92F8C81B4}" dt="2023-08-22T18:16:44.333" v="34" actId="20577"/>
          <ac:spMkLst>
            <pc:docMk/>
            <pc:sldMk cId="694759631" sldId="316"/>
            <ac:spMk id="2" creationId="{1E1A6A29-6AFC-9B98-7965-70D9BC0E2E24}"/>
          </ac:spMkLst>
        </pc:spChg>
        <pc:spChg chg="mod">
          <ac:chgData name="Yu Lu" userId="S::yu.lu7@mail.mcgill.ca::ad297f00-7eea-43e4-bc99-8fe7424f98a2" providerId="AD" clId="Web-{2E09B772-04A3-F43B-696F-7AE92F8C81B4}" dt="2023-08-22T18:16:11.520" v="22" actId="1076"/>
          <ac:spMkLst>
            <pc:docMk/>
            <pc:sldMk cId="694759631" sldId="316"/>
            <ac:spMk id="3" creationId="{F2A84257-2430-651E-1A35-5E504F1CCB13}"/>
          </ac:spMkLst>
        </pc:spChg>
      </pc:sldChg>
      <pc:sldChg chg="modSp new ord">
        <pc:chgData name="Yu Lu" userId="S::yu.lu7@mail.mcgill.ca::ad297f00-7eea-43e4-bc99-8fe7424f98a2" providerId="AD" clId="Web-{2E09B772-04A3-F43B-696F-7AE92F8C81B4}" dt="2023-08-22T18:17:00.865" v="41"/>
        <pc:sldMkLst>
          <pc:docMk/>
          <pc:sldMk cId="2300926021" sldId="317"/>
        </pc:sldMkLst>
        <pc:spChg chg="mod">
          <ac:chgData name="Yu Lu" userId="S::yu.lu7@mail.mcgill.ca::ad297f00-7eea-43e4-bc99-8fe7424f98a2" providerId="AD" clId="Web-{2E09B772-04A3-F43B-696F-7AE92F8C81B4}" dt="2023-08-22T18:16:55.412" v="40" actId="20577"/>
          <ac:spMkLst>
            <pc:docMk/>
            <pc:sldMk cId="2300926021" sldId="317"/>
            <ac:spMk id="2" creationId="{7157AE55-9674-334D-8B93-9A6D45C1BA54}"/>
          </ac:spMkLst>
        </pc:spChg>
        <pc:spChg chg="mod">
          <ac:chgData name="Yu Lu" userId="S::yu.lu7@mail.mcgill.ca::ad297f00-7eea-43e4-bc99-8fe7424f98a2" providerId="AD" clId="Web-{2E09B772-04A3-F43B-696F-7AE92F8C81B4}" dt="2023-08-22T18:16:08.661" v="21" actId="20577"/>
          <ac:spMkLst>
            <pc:docMk/>
            <pc:sldMk cId="2300926021" sldId="317"/>
            <ac:spMk id="3" creationId="{F7674B61-3882-E206-B7B7-7FACD50BCCDF}"/>
          </ac:spMkLst>
        </pc:spChg>
      </pc:sldChg>
      <pc:sldChg chg="modSp new">
        <pc:chgData name="Yu Lu" userId="S::yu.lu7@mail.mcgill.ca::ad297f00-7eea-43e4-bc99-8fe7424f98a2" providerId="AD" clId="Web-{2E09B772-04A3-F43B-696F-7AE92F8C81B4}" dt="2023-08-22T18:17:28.568" v="45" actId="20577"/>
        <pc:sldMkLst>
          <pc:docMk/>
          <pc:sldMk cId="909064080" sldId="318"/>
        </pc:sldMkLst>
        <pc:spChg chg="mod">
          <ac:chgData name="Yu Lu" userId="S::yu.lu7@mail.mcgill.ca::ad297f00-7eea-43e4-bc99-8fe7424f98a2" providerId="AD" clId="Web-{2E09B772-04A3-F43B-696F-7AE92F8C81B4}" dt="2023-08-22T18:17:28.568" v="45" actId="20577"/>
          <ac:spMkLst>
            <pc:docMk/>
            <pc:sldMk cId="909064080" sldId="318"/>
            <ac:spMk id="3" creationId="{4D2D7D26-8215-3DC4-8E17-ACFEC3948E8C}"/>
          </ac:spMkLst>
        </pc:spChg>
      </pc:sldChg>
    </pc:docChg>
  </pc:docChgLst>
  <pc:docChgLst>
    <pc:chgData name="Yu Lu" userId="S::yu.lu7@mail.mcgill.ca::ad297f00-7eea-43e4-bc99-8fe7424f98a2" providerId="AD" clId="Web-{93F474B2-4B71-CCDD-5116-AADDC7700D9E}"/>
    <pc:docChg chg="addSld delSld modSld sldOrd">
      <pc:chgData name="Yu Lu" userId="S::yu.lu7@mail.mcgill.ca::ad297f00-7eea-43e4-bc99-8fe7424f98a2" providerId="AD" clId="Web-{93F474B2-4B71-CCDD-5116-AADDC7700D9E}" dt="2023-08-23T22:16:10.086" v="121" actId="20577"/>
      <pc:docMkLst>
        <pc:docMk/>
      </pc:docMkLst>
      <pc:sldChg chg="del">
        <pc:chgData name="Yu Lu" userId="S::yu.lu7@mail.mcgill.ca::ad297f00-7eea-43e4-bc99-8fe7424f98a2" providerId="AD" clId="Web-{93F474B2-4B71-CCDD-5116-AADDC7700D9E}" dt="2023-08-23T21:51:22.331" v="80"/>
        <pc:sldMkLst>
          <pc:docMk/>
          <pc:sldMk cId="0" sldId="258"/>
        </pc:sldMkLst>
      </pc:sldChg>
      <pc:sldChg chg="del">
        <pc:chgData name="Yu Lu" userId="S::yu.lu7@mail.mcgill.ca::ad297f00-7eea-43e4-bc99-8fe7424f98a2" providerId="AD" clId="Web-{93F474B2-4B71-CCDD-5116-AADDC7700D9E}" dt="2023-08-23T21:51:20.362" v="79"/>
        <pc:sldMkLst>
          <pc:docMk/>
          <pc:sldMk cId="0" sldId="259"/>
        </pc:sldMkLst>
      </pc:sldChg>
      <pc:sldChg chg="del">
        <pc:chgData name="Yu Lu" userId="S::yu.lu7@mail.mcgill.ca::ad297f00-7eea-43e4-bc99-8fe7424f98a2" providerId="AD" clId="Web-{93F474B2-4B71-CCDD-5116-AADDC7700D9E}" dt="2023-08-23T21:51:19.143" v="78"/>
        <pc:sldMkLst>
          <pc:docMk/>
          <pc:sldMk cId="0" sldId="262"/>
        </pc:sldMkLst>
      </pc:sldChg>
      <pc:sldChg chg="del">
        <pc:chgData name="Yu Lu" userId="S::yu.lu7@mail.mcgill.ca::ad297f00-7eea-43e4-bc99-8fe7424f98a2" providerId="AD" clId="Web-{93F474B2-4B71-CCDD-5116-AADDC7700D9E}" dt="2023-08-23T21:51:17.721" v="77"/>
        <pc:sldMkLst>
          <pc:docMk/>
          <pc:sldMk cId="0" sldId="263"/>
        </pc:sldMkLst>
      </pc:sldChg>
      <pc:sldChg chg="del">
        <pc:chgData name="Yu Lu" userId="S::yu.lu7@mail.mcgill.ca::ad297f00-7eea-43e4-bc99-8fe7424f98a2" providerId="AD" clId="Web-{93F474B2-4B71-CCDD-5116-AADDC7700D9E}" dt="2023-08-23T21:51:15.862" v="76"/>
        <pc:sldMkLst>
          <pc:docMk/>
          <pc:sldMk cId="0" sldId="264"/>
        </pc:sldMkLst>
      </pc:sldChg>
      <pc:sldChg chg="del">
        <pc:chgData name="Yu Lu" userId="S::yu.lu7@mail.mcgill.ca::ad297f00-7eea-43e4-bc99-8fe7424f98a2" providerId="AD" clId="Web-{93F474B2-4B71-CCDD-5116-AADDC7700D9E}" dt="2023-08-23T21:51:14.581" v="75"/>
        <pc:sldMkLst>
          <pc:docMk/>
          <pc:sldMk cId="0" sldId="265"/>
        </pc:sldMkLst>
      </pc:sldChg>
      <pc:sldChg chg="del">
        <pc:chgData name="Yu Lu" userId="S::yu.lu7@mail.mcgill.ca::ad297f00-7eea-43e4-bc99-8fe7424f98a2" providerId="AD" clId="Web-{93F474B2-4B71-CCDD-5116-AADDC7700D9E}" dt="2023-08-23T21:51:13.284" v="74"/>
        <pc:sldMkLst>
          <pc:docMk/>
          <pc:sldMk cId="0" sldId="266"/>
        </pc:sldMkLst>
      </pc:sldChg>
      <pc:sldChg chg="del">
        <pc:chgData name="Yu Lu" userId="S::yu.lu7@mail.mcgill.ca::ad297f00-7eea-43e4-bc99-8fe7424f98a2" providerId="AD" clId="Web-{93F474B2-4B71-CCDD-5116-AADDC7700D9E}" dt="2023-08-23T21:51:11.237" v="73"/>
        <pc:sldMkLst>
          <pc:docMk/>
          <pc:sldMk cId="0" sldId="267"/>
        </pc:sldMkLst>
      </pc:sldChg>
      <pc:sldChg chg="del">
        <pc:chgData name="Yu Lu" userId="S::yu.lu7@mail.mcgill.ca::ad297f00-7eea-43e4-bc99-8fe7424f98a2" providerId="AD" clId="Web-{93F474B2-4B71-CCDD-5116-AADDC7700D9E}" dt="2023-08-23T21:51:11.096" v="72"/>
        <pc:sldMkLst>
          <pc:docMk/>
          <pc:sldMk cId="0" sldId="268"/>
        </pc:sldMkLst>
      </pc:sldChg>
      <pc:sldChg chg="del">
        <pc:chgData name="Yu Lu" userId="S::yu.lu7@mail.mcgill.ca::ad297f00-7eea-43e4-bc99-8fe7424f98a2" providerId="AD" clId="Web-{93F474B2-4B71-CCDD-5116-AADDC7700D9E}" dt="2023-08-23T21:51:10.190" v="71"/>
        <pc:sldMkLst>
          <pc:docMk/>
          <pc:sldMk cId="0" sldId="269"/>
        </pc:sldMkLst>
      </pc:sldChg>
      <pc:sldChg chg="del">
        <pc:chgData name="Yu Lu" userId="S::yu.lu7@mail.mcgill.ca::ad297f00-7eea-43e4-bc99-8fe7424f98a2" providerId="AD" clId="Web-{93F474B2-4B71-CCDD-5116-AADDC7700D9E}" dt="2023-08-23T21:51:07.909" v="70"/>
        <pc:sldMkLst>
          <pc:docMk/>
          <pc:sldMk cId="0" sldId="270"/>
        </pc:sldMkLst>
      </pc:sldChg>
      <pc:sldChg chg="del">
        <pc:chgData name="Yu Lu" userId="S::yu.lu7@mail.mcgill.ca::ad297f00-7eea-43e4-bc99-8fe7424f98a2" providerId="AD" clId="Web-{93F474B2-4B71-CCDD-5116-AADDC7700D9E}" dt="2023-08-23T21:51:06.971" v="69"/>
        <pc:sldMkLst>
          <pc:docMk/>
          <pc:sldMk cId="0" sldId="271"/>
        </pc:sldMkLst>
      </pc:sldChg>
      <pc:sldChg chg="del">
        <pc:chgData name="Yu Lu" userId="S::yu.lu7@mail.mcgill.ca::ad297f00-7eea-43e4-bc99-8fe7424f98a2" providerId="AD" clId="Web-{93F474B2-4B71-CCDD-5116-AADDC7700D9E}" dt="2023-08-23T21:51:06.159" v="68"/>
        <pc:sldMkLst>
          <pc:docMk/>
          <pc:sldMk cId="0" sldId="272"/>
        </pc:sldMkLst>
      </pc:sldChg>
      <pc:sldChg chg="del">
        <pc:chgData name="Yu Lu" userId="S::yu.lu7@mail.mcgill.ca::ad297f00-7eea-43e4-bc99-8fe7424f98a2" providerId="AD" clId="Web-{93F474B2-4B71-CCDD-5116-AADDC7700D9E}" dt="2023-08-23T21:51:03.518" v="67"/>
        <pc:sldMkLst>
          <pc:docMk/>
          <pc:sldMk cId="0" sldId="273"/>
        </pc:sldMkLst>
      </pc:sldChg>
      <pc:sldChg chg="del">
        <pc:chgData name="Yu Lu" userId="S::yu.lu7@mail.mcgill.ca::ad297f00-7eea-43e4-bc99-8fe7424f98a2" providerId="AD" clId="Web-{93F474B2-4B71-CCDD-5116-AADDC7700D9E}" dt="2023-08-23T21:51:02.018" v="66"/>
        <pc:sldMkLst>
          <pc:docMk/>
          <pc:sldMk cId="0" sldId="274"/>
        </pc:sldMkLst>
      </pc:sldChg>
      <pc:sldChg chg="del">
        <pc:chgData name="Yu Lu" userId="S::yu.lu7@mail.mcgill.ca::ad297f00-7eea-43e4-bc99-8fe7424f98a2" providerId="AD" clId="Web-{93F474B2-4B71-CCDD-5116-AADDC7700D9E}" dt="2023-08-23T21:50:57.377" v="65"/>
        <pc:sldMkLst>
          <pc:docMk/>
          <pc:sldMk cId="0" sldId="275"/>
        </pc:sldMkLst>
      </pc:sldChg>
      <pc:sldChg chg="del">
        <pc:chgData name="Yu Lu" userId="S::yu.lu7@mail.mcgill.ca::ad297f00-7eea-43e4-bc99-8fe7424f98a2" providerId="AD" clId="Web-{93F474B2-4B71-CCDD-5116-AADDC7700D9E}" dt="2023-08-23T21:50:52.456" v="64"/>
        <pc:sldMkLst>
          <pc:docMk/>
          <pc:sldMk cId="0" sldId="276"/>
        </pc:sldMkLst>
      </pc:sldChg>
      <pc:sldChg chg="del">
        <pc:chgData name="Yu Lu" userId="S::yu.lu7@mail.mcgill.ca::ad297f00-7eea-43e4-bc99-8fe7424f98a2" providerId="AD" clId="Web-{93F474B2-4B71-CCDD-5116-AADDC7700D9E}" dt="2023-08-23T21:50:49.268" v="63"/>
        <pc:sldMkLst>
          <pc:docMk/>
          <pc:sldMk cId="0" sldId="277"/>
        </pc:sldMkLst>
      </pc:sldChg>
      <pc:sldChg chg="addSp delSp modSp add del">
        <pc:chgData name="Yu Lu" userId="S::yu.lu7@mail.mcgill.ca::ad297f00-7eea-43e4-bc99-8fe7424f98a2" providerId="AD" clId="Web-{93F474B2-4B71-CCDD-5116-AADDC7700D9E}" dt="2023-08-23T21:59:12.103" v="89" actId="1076"/>
        <pc:sldMkLst>
          <pc:docMk/>
          <pc:sldMk cId="0" sldId="278"/>
        </pc:sldMkLst>
        <pc:grpChg chg="del">
          <ac:chgData name="Yu Lu" userId="S::yu.lu7@mail.mcgill.ca::ad297f00-7eea-43e4-bc99-8fe7424f98a2" providerId="AD" clId="Web-{93F474B2-4B71-CCDD-5116-AADDC7700D9E}" dt="2023-08-23T21:58:48.493" v="84"/>
          <ac:grpSpMkLst>
            <pc:docMk/>
            <pc:sldMk cId="0" sldId="278"/>
            <ac:grpSpMk id="3215" creationId="{00000000-0000-0000-0000-000000000000}"/>
          </ac:grpSpMkLst>
        </pc:grpChg>
        <pc:picChg chg="add mod">
          <ac:chgData name="Yu Lu" userId="S::yu.lu7@mail.mcgill.ca::ad297f00-7eea-43e4-bc99-8fe7424f98a2" providerId="AD" clId="Web-{93F474B2-4B71-CCDD-5116-AADDC7700D9E}" dt="2023-08-23T21:59:12.103" v="89" actId="1076"/>
          <ac:picMkLst>
            <pc:docMk/>
            <pc:sldMk cId="0" sldId="278"/>
            <ac:picMk id="2" creationId="{8B303695-305F-6D38-EB09-371DD9579648}"/>
          </ac:picMkLst>
        </pc:picChg>
      </pc:sldChg>
      <pc:sldChg chg="del">
        <pc:chgData name="Yu Lu" userId="S::yu.lu7@mail.mcgill.ca::ad297f00-7eea-43e4-bc99-8fe7424f98a2" providerId="AD" clId="Web-{93F474B2-4B71-CCDD-5116-AADDC7700D9E}" dt="2023-08-23T21:50:47.080" v="62"/>
        <pc:sldMkLst>
          <pc:docMk/>
          <pc:sldMk cId="0" sldId="279"/>
        </pc:sldMkLst>
      </pc:sldChg>
      <pc:sldChg chg="del">
        <pc:chgData name="Yu Lu" userId="S::yu.lu7@mail.mcgill.ca::ad297f00-7eea-43e4-bc99-8fe7424f98a2" providerId="AD" clId="Web-{93F474B2-4B71-CCDD-5116-AADDC7700D9E}" dt="2023-08-23T21:50:42.971" v="61"/>
        <pc:sldMkLst>
          <pc:docMk/>
          <pc:sldMk cId="0" sldId="280"/>
        </pc:sldMkLst>
      </pc:sldChg>
      <pc:sldChg chg="del">
        <pc:chgData name="Yu Lu" userId="S::yu.lu7@mail.mcgill.ca::ad297f00-7eea-43e4-bc99-8fe7424f98a2" providerId="AD" clId="Web-{93F474B2-4B71-CCDD-5116-AADDC7700D9E}" dt="2023-08-23T21:50:39.033" v="60"/>
        <pc:sldMkLst>
          <pc:docMk/>
          <pc:sldMk cId="0" sldId="281"/>
        </pc:sldMkLst>
      </pc:sldChg>
      <pc:sldChg chg="del">
        <pc:chgData name="Yu Lu" userId="S::yu.lu7@mail.mcgill.ca::ad297f00-7eea-43e4-bc99-8fe7424f98a2" providerId="AD" clId="Web-{93F474B2-4B71-CCDD-5116-AADDC7700D9E}" dt="2023-08-23T21:50:35.987" v="59"/>
        <pc:sldMkLst>
          <pc:docMk/>
          <pc:sldMk cId="0" sldId="282"/>
        </pc:sldMkLst>
      </pc:sldChg>
      <pc:sldChg chg="del">
        <pc:chgData name="Yu Lu" userId="S::yu.lu7@mail.mcgill.ca::ad297f00-7eea-43e4-bc99-8fe7424f98a2" providerId="AD" clId="Web-{93F474B2-4B71-CCDD-5116-AADDC7700D9E}" dt="2023-08-23T21:50:30.986" v="58"/>
        <pc:sldMkLst>
          <pc:docMk/>
          <pc:sldMk cId="0" sldId="283"/>
        </pc:sldMkLst>
      </pc:sldChg>
      <pc:sldChg chg="del">
        <pc:chgData name="Yu Lu" userId="S::yu.lu7@mail.mcgill.ca::ad297f00-7eea-43e4-bc99-8fe7424f98a2" providerId="AD" clId="Web-{93F474B2-4B71-CCDD-5116-AADDC7700D9E}" dt="2023-08-23T21:50:26.768" v="57"/>
        <pc:sldMkLst>
          <pc:docMk/>
          <pc:sldMk cId="0" sldId="284"/>
        </pc:sldMkLst>
      </pc:sldChg>
      <pc:sldChg chg="del">
        <pc:chgData name="Yu Lu" userId="S::yu.lu7@mail.mcgill.ca::ad297f00-7eea-43e4-bc99-8fe7424f98a2" providerId="AD" clId="Web-{93F474B2-4B71-CCDD-5116-AADDC7700D9E}" dt="2023-08-23T21:50:21.361" v="56"/>
        <pc:sldMkLst>
          <pc:docMk/>
          <pc:sldMk cId="0" sldId="285"/>
        </pc:sldMkLst>
      </pc:sldChg>
      <pc:sldChg chg="del">
        <pc:chgData name="Yu Lu" userId="S::yu.lu7@mail.mcgill.ca::ad297f00-7eea-43e4-bc99-8fe7424f98a2" providerId="AD" clId="Web-{93F474B2-4B71-CCDD-5116-AADDC7700D9E}" dt="2023-08-23T21:50:17.924" v="55"/>
        <pc:sldMkLst>
          <pc:docMk/>
          <pc:sldMk cId="0" sldId="286"/>
        </pc:sldMkLst>
      </pc:sldChg>
      <pc:sldChg chg="del">
        <pc:chgData name="Yu Lu" userId="S::yu.lu7@mail.mcgill.ca::ad297f00-7eea-43e4-bc99-8fe7424f98a2" providerId="AD" clId="Web-{93F474B2-4B71-CCDD-5116-AADDC7700D9E}" dt="2023-08-23T21:49:23.142" v="54"/>
        <pc:sldMkLst>
          <pc:docMk/>
          <pc:sldMk cId="0" sldId="287"/>
        </pc:sldMkLst>
      </pc:sldChg>
      <pc:sldChg chg="del">
        <pc:chgData name="Yu Lu" userId="S::yu.lu7@mail.mcgill.ca::ad297f00-7eea-43e4-bc99-8fe7424f98a2" providerId="AD" clId="Web-{93F474B2-4B71-CCDD-5116-AADDC7700D9E}" dt="2023-08-23T21:49:21.361" v="53"/>
        <pc:sldMkLst>
          <pc:docMk/>
          <pc:sldMk cId="0" sldId="288"/>
        </pc:sldMkLst>
      </pc:sldChg>
      <pc:sldChg chg="del">
        <pc:chgData name="Yu Lu" userId="S::yu.lu7@mail.mcgill.ca::ad297f00-7eea-43e4-bc99-8fe7424f98a2" providerId="AD" clId="Web-{93F474B2-4B71-CCDD-5116-AADDC7700D9E}" dt="2023-08-23T21:49:19.532" v="52"/>
        <pc:sldMkLst>
          <pc:docMk/>
          <pc:sldMk cId="0" sldId="289"/>
        </pc:sldMkLst>
      </pc:sldChg>
      <pc:sldChg chg="del">
        <pc:chgData name="Yu Lu" userId="S::yu.lu7@mail.mcgill.ca::ad297f00-7eea-43e4-bc99-8fe7424f98a2" providerId="AD" clId="Web-{93F474B2-4B71-CCDD-5116-AADDC7700D9E}" dt="2023-08-23T21:49:17.251" v="51"/>
        <pc:sldMkLst>
          <pc:docMk/>
          <pc:sldMk cId="0" sldId="290"/>
        </pc:sldMkLst>
      </pc:sldChg>
      <pc:sldChg chg="del">
        <pc:chgData name="Yu Lu" userId="S::yu.lu7@mail.mcgill.ca::ad297f00-7eea-43e4-bc99-8fe7424f98a2" providerId="AD" clId="Web-{93F474B2-4B71-CCDD-5116-AADDC7700D9E}" dt="2023-08-23T21:49:12.407" v="50"/>
        <pc:sldMkLst>
          <pc:docMk/>
          <pc:sldMk cId="0" sldId="291"/>
        </pc:sldMkLst>
      </pc:sldChg>
      <pc:sldChg chg="del">
        <pc:chgData name="Yu Lu" userId="S::yu.lu7@mail.mcgill.ca::ad297f00-7eea-43e4-bc99-8fe7424f98a2" providerId="AD" clId="Web-{93F474B2-4B71-CCDD-5116-AADDC7700D9E}" dt="2023-08-23T21:49:07.720" v="49"/>
        <pc:sldMkLst>
          <pc:docMk/>
          <pc:sldMk cId="0" sldId="292"/>
        </pc:sldMkLst>
      </pc:sldChg>
      <pc:sldChg chg="del">
        <pc:chgData name="Yu Lu" userId="S::yu.lu7@mail.mcgill.ca::ad297f00-7eea-43e4-bc99-8fe7424f98a2" providerId="AD" clId="Web-{93F474B2-4B71-CCDD-5116-AADDC7700D9E}" dt="2023-08-23T21:49:03.954" v="48"/>
        <pc:sldMkLst>
          <pc:docMk/>
          <pc:sldMk cId="0" sldId="293"/>
        </pc:sldMkLst>
      </pc:sldChg>
      <pc:sldChg chg="del">
        <pc:chgData name="Yu Lu" userId="S::yu.lu7@mail.mcgill.ca::ad297f00-7eea-43e4-bc99-8fe7424f98a2" providerId="AD" clId="Web-{93F474B2-4B71-CCDD-5116-AADDC7700D9E}" dt="2023-08-23T21:48:59.501" v="47"/>
        <pc:sldMkLst>
          <pc:docMk/>
          <pc:sldMk cId="0" sldId="294"/>
        </pc:sldMkLst>
      </pc:sldChg>
      <pc:sldChg chg="del">
        <pc:chgData name="Yu Lu" userId="S::yu.lu7@mail.mcgill.ca::ad297f00-7eea-43e4-bc99-8fe7424f98a2" providerId="AD" clId="Web-{93F474B2-4B71-CCDD-5116-AADDC7700D9E}" dt="2023-08-23T21:48:51.985" v="46"/>
        <pc:sldMkLst>
          <pc:docMk/>
          <pc:sldMk cId="0" sldId="295"/>
        </pc:sldMkLst>
      </pc:sldChg>
      <pc:sldChg chg="del">
        <pc:chgData name="Yu Lu" userId="S::yu.lu7@mail.mcgill.ca::ad297f00-7eea-43e4-bc99-8fe7424f98a2" providerId="AD" clId="Web-{93F474B2-4B71-CCDD-5116-AADDC7700D9E}" dt="2023-08-23T21:48:46.407" v="45"/>
        <pc:sldMkLst>
          <pc:docMk/>
          <pc:sldMk cId="0" sldId="296"/>
        </pc:sldMkLst>
      </pc:sldChg>
      <pc:sldChg chg="del">
        <pc:chgData name="Yu Lu" userId="S::yu.lu7@mail.mcgill.ca::ad297f00-7eea-43e4-bc99-8fe7424f98a2" providerId="AD" clId="Web-{93F474B2-4B71-CCDD-5116-AADDC7700D9E}" dt="2023-08-23T21:48:34.844" v="44"/>
        <pc:sldMkLst>
          <pc:docMk/>
          <pc:sldMk cId="0" sldId="297"/>
        </pc:sldMkLst>
      </pc:sldChg>
      <pc:sldChg chg="del">
        <pc:chgData name="Yu Lu" userId="S::yu.lu7@mail.mcgill.ca::ad297f00-7eea-43e4-bc99-8fe7424f98a2" providerId="AD" clId="Web-{93F474B2-4B71-CCDD-5116-AADDC7700D9E}" dt="2023-08-23T21:48:21.578" v="43"/>
        <pc:sldMkLst>
          <pc:docMk/>
          <pc:sldMk cId="0" sldId="298"/>
        </pc:sldMkLst>
      </pc:sldChg>
      <pc:sldChg chg="del">
        <pc:chgData name="Yu Lu" userId="S::yu.lu7@mail.mcgill.ca::ad297f00-7eea-43e4-bc99-8fe7424f98a2" providerId="AD" clId="Web-{93F474B2-4B71-CCDD-5116-AADDC7700D9E}" dt="2023-08-23T21:48:07.141" v="42"/>
        <pc:sldMkLst>
          <pc:docMk/>
          <pc:sldMk cId="0" sldId="299"/>
        </pc:sldMkLst>
      </pc:sldChg>
      <pc:sldChg chg="del">
        <pc:chgData name="Yu Lu" userId="S::yu.lu7@mail.mcgill.ca::ad297f00-7eea-43e4-bc99-8fe7424f98a2" providerId="AD" clId="Web-{93F474B2-4B71-CCDD-5116-AADDC7700D9E}" dt="2023-08-23T21:48:02.656" v="41"/>
        <pc:sldMkLst>
          <pc:docMk/>
          <pc:sldMk cId="0" sldId="300"/>
        </pc:sldMkLst>
      </pc:sldChg>
      <pc:sldChg chg="del">
        <pc:chgData name="Yu Lu" userId="S::yu.lu7@mail.mcgill.ca::ad297f00-7eea-43e4-bc99-8fe7424f98a2" providerId="AD" clId="Web-{93F474B2-4B71-CCDD-5116-AADDC7700D9E}" dt="2023-08-23T21:47:57.672" v="40"/>
        <pc:sldMkLst>
          <pc:docMk/>
          <pc:sldMk cId="0" sldId="301"/>
        </pc:sldMkLst>
      </pc:sldChg>
      <pc:sldChg chg="del">
        <pc:chgData name="Yu Lu" userId="S::yu.lu7@mail.mcgill.ca::ad297f00-7eea-43e4-bc99-8fe7424f98a2" providerId="AD" clId="Web-{93F474B2-4B71-CCDD-5116-AADDC7700D9E}" dt="2023-08-23T21:47:53.156" v="39"/>
        <pc:sldMkLst>
          <pc:docMk/>
          <pc:sldMk cId="0" sldId="302"/>
        </pc:sldMkLst>
      </pc:sldChg>
      <pc:sldChg chg="del">
        <pc:chgData name="Yu Lu" userId="S::yu.lu7@mail.mcgill.ca::ad297f00-7eea-43e4-bc99-8fe7424f98a2" providerId="AD" clId="Web-{93F474B2-4B71-CCDD-5116-AADDC7700D9E}" dt="2023-08-23T21:47:45.640" v="38"/>
        <pc:sldMkLst>
          <pc:docMk/>
          <pc:sldMk cId="0" sldId="303"/>
        </pc:sldMkLst>
      </pc:sldChg>
      <pc:sldChg chg="del">
        <pc:chgData name="Yu Lu" userId="S::yu.lu7@mail.mcgill.ca::ad297f00-7eea-43e4-bc99-8fe7424f98a2" providerId="AD" clId="Web-{93F474B2-4B71-CCDD-5116-AADDC7700D9E}" dt="2023-08-23T21:47:37.312" v="37"/>
        <pc:sldMkLst>
          <pc:docMk/>
          <pc:sldMk cId="0" sldId="304"/>
        </pc:sldMkLst>
      </pc:sldChg>
      <pc:sldChg chg="addSp delSp modSp add del">
        <pc:chgData name="Yu Lu" userId="S::yu.lu7@mail.mcgill.ca::ad297f00-7eea-43e4-bc99-8fe7424f98a2" providerId="AD" clId="Web-{93F474B2-4B71-CCDD-5116-AADDC7700D9E}" dt="2023-08-23T21:45:48.576" v="35" actId="14100"/>
        <pc:sldMkLst>
          <pc:docMk/>
          <pc:sldMk cId="4209613754" sldId="312"/>
        </pc:sldMkLst>
        <pc:picChg chg="add mod">
          <ac:chgData name="Yu Lu" userId="S::yu.lu7@mail.mcgill.ca::ad297f00-7eea-43e4-bc99-8fe7424f98a2" providerId="AD" clId="Web-{93F474B2-4B71-CCDD-5116-AADDC7700D9E}" dt="2023-08-23T21:45:48.576" v="35" actId="14100"/>
          <ac:picMkLst>
            <pc:docMk/>
            <pc:sldMk cId="4209613754" sldId="312"/>
            <ac:picMk id="2" creationId="{E52000F1-5391-5E30-A67F-E1DC25CF4CEF}"/>
          </ac:picMkLst>
        </pc:picChg>
        <pc:picChg chg="del">
          <ac:chgData name="Yu Lu" userId="S::yu.lu7@mail.mcgill.ca::ad297f00-7eea-43e4-bc99-8fe7424f98a2" providerId="AD" clId="Web-{93F474B2-4B71-CCDD-5116-AADDC7700D9E}" dt="2023-08-23T21:44:40.357" v="28"/>
          <ac:picMkLst>
            <pc:docMk/>
            <pc:sldMk cId="4209613754" sldId="312"/>
            <ac:picMk id="4" creationId="{26191519-DB4A-88E4-81FC-EB034852C2D3}"/>
          </ac:picMkLst>
        </pc:picChg>
      </pc:sldChg>
      <pc:sldChg chg="ord">
        <pc:chgData name="Yu Lu" userId="S::yu.lu7@mail.mcgill.ca::ad297f00-7eea-43e4-bc99-8fe7424f98a2" providerId="AD" clId="Web-{93F474B2-4B71-CCDD-5116-AADDC7700D9E}" dt="2023-08-23T21:40:41.681" v="8"/>
        <pc:sldMkLst>
          <pc:docMk/>
          <pc:sldMk cId="217315150" sldId="313"/>
        </pc:sldMkLst>
      </pc:sldChg>
      <pc:sldChg chg="modSp ord">
        <pc:chgData name="Yu Lu" userId="S::yu.lu7@mail.mcgill.ca::ad297f00-7eea-43e4-bc99-8fe7424f98a2" providerId="AD" clId="Web-{93F474B2-4B71-CCDD-5116-AADDC7700D9E}" dt="2023-08-23T21:44:09.606" v="25" actId="20577"/>
        <pc:sldMkLst>
          <pc:docMk/>
          <pc:sldMk cId="3302999742" sldId="314"/>
        </pc:sldMkLst>
        <pc:spChg chg="mod">
          <ac:chgData name="Yu Lu" userId="S::yu.lu7@mail.mcgill.ca::ad297f00-7eea-43e4-bc99-8fe7424f98a2" providerId="AD" clId="Web-{93F474B2-4B71-CCDD-5116-AADDC7700D9E}" dt="2023-08-23T21:44:09.606" v="25" actId="20577"/>
          <ac:spMkLst>
            <pc:docMk/>
            <pc:sldMk cId="3302999742" sldId="314"/>
            <ac:spMk id="1891" creationId="{00000000-0000-0000-0000-000000000000}"/>
          </ac:spMkLst>
        </pc:spChg>
      </pc:sldChg>
      <pc:sldChg chg="modSp del ord">
        <pc:chgData name="Yu Lu" userId="S::yu.lu7@mail.mcgill.ca::ad297f00-7eea-43e4-bc99-8fe7424f98a2" providerId="AD" clId="Web-{93F474B2-4B71-CCDD-5116-AADDC7700D9E}" dt="2023-08-23T21:46:55.499" v="36"/>
        <pc:sldMkLst>
          <pc:docMk/>
          <pc:sldMk cId="2888389692" sldId="315"/>
        </pc:sldMkLst>
        <pc:spChg chg="mod">
          <ac:chgData name="Yu Lu" userId="S::yu.lu7@mail.mcgill.ca::ad297f00-7eea-43e4-bc99-8fe7424f98a2" providerId="AD" clId="Web-{93F474B2-4B71-CCDD-5116-AADDC7700D9E}" dt="2023-08-23T21:42:22.277" v="18" actId="20577"/>
          <ac:spMkLst>
            <pc:docMk/>
            <pc:sldMk cId="2888389692" sldId="315"/>
            <ac:spMk id="1891" creationId="{00000000-0000-0000-0000-000000000000}"/>
          </ac:spMkLst>
        </pc:spChg>
      </pc:sldChg>
      <pc:sldChg chg="modSp">
        <pc:chgData name="Yu Lu" userId="S::yu.lu7@mail.mcgill.ca::ad297f00-7eea-43e4-bc99-8fe7424f98a2" providerId="AD" clId="Web-{93F474B2-4B71-CCDD-5116-AADDC7700D9E}" dt="2023-08-23T22:16:10.086" v="121" actId="20577"/>
        <pc:sldMkLst>
          <pc:docMk/>
          <pc:sldMk cId="694759631" sldId="316"/>
        </pc:sldMkLst>
        <pc:spChg chg="mod">
          <ac:chgData name="Yu Lu" userId="S::yu.lu7@mail.mcgill.ca::ad297f00-7eea-43e4-bc99-8fe7424f98a2" providerId="AD" clId="Web-{93F474B2-4B71-CCDD-5116-AADDC7700D9E}" dt="2023-08-23T22:16:10.086" v="121" actId="20577"/>
          <ac:spMkLst>
            <pc:docMk/>
            <pc:sldMk cId="694759631" sldId="316"/>
            <ac:spMk id="3" creationId="{F2A84257-2430-651E-1A35-5E504F1CCB13}"/>
          </ac:spMkLst>
        </pc:spChg>
      </pc:sldChg>
      <pc:sldChg chg="add replId">
        <pc:chgData name="Yu Lu" userId="S::yu.lu7@mail.mcgill.ca::ad297f00-7eea-43e4-bc99-8fe7424f98a2" providerId="AD" clId="Web-{93F474B2-4B71-CCDD-5116-AADDC7700D9E}" dt="2023-08-23T21:39:08.461" v="0"/>
        <pc:sldMkLst>
          <pc:docMk/>
          <pc:sldMk cId="3100946577" sldId="321"/>
        </pc:sldMkLst>
      </pc:sldChg>
      <pc:sldChg chg="addSp delSp modSp add replId">
        <pc:chgData name="Yu Lu" userId="S::yu.lu7@mail.mcgill.ca::ad297f00-7eea-43e4-bc99-8fe7424f98a2" providerId="AD" clId="Web-{93F474B2-4B71-CCDD-5116-AADDC7700D9E}" dt="2023-08-23T22:05:09.217" v="117" actId="1076"/>
        <pc:sldMkLst>
          <pc:docMk/>
          <pc:sldMk cId="2851512615" sldId="322"/>
        </pc:sldMkLst>
        <pc:spChg chg="add del mod">
          <ac:chgData name="Yu Lu" userId="S::yu.lu7@mail.mcgill.ca::ad297f00-7eea-43e4-bc99-8fe7424f98a2" providerId="AD" clId="Web-{93F474B2-4B71-CCDD-5116-AADDC7700D9E}" dt="2023-08-23T22:00:19.541" v="98"/>
          <ac:spMkLst>
            <pc:docMk/>
            <pc:sldMk cId="2851512615" sldId="322"/>
            <ac:spMk id="3" creationId="{2C082E34-4637-76A1-E951-81A009094B7F}"/>
          </ac:spMkLst>
        </pc:spChg>
        <pc:spChg chg="add del mod">
          <ac:chgData name="Yu Lu" userId="S::yu.lu7@mail.mcgill.ca::ad297f00-7eea-43e4-bc99-8fe7424f98a2" providerId="AD" clId="Web-{93F474B2-4B71-CCDD-5116-AADDC7700D9E}" dt="2023-08-23T22:00:32.120" v="100"/>
          <ac:spMkLst>
            <pc:docMk/>
            <pc:sldMk cId="2851512615" sldId="322"/>
            <ac:spMk id="5" creationId="{679E5D3A-C9EB-72B5-04E7-5E7110C819B0}"/>
          </ac:spMkLst>
        </pc:spChg>
        <pc:spChg chg="del mod">
          <ac:chgData name="Yu Lu" userId="S::yu.lu7@mail.mcgill.ca::ad297f00-7eea-43e4-bc99-8fe7424f98a2" providerId="AD" clId="Web-{93F474B2-4B71-CCDD-5116-AADDC7700D9E}" dt="2023-08-23T21:59:42.978" v="93"/>
          <ac:spMkLst>
            <pc:docMk/>
            <pc:sldMk cId="2851512615" sldId="322"/>
            <ac:spMk id="1891" creationId="{00000000-0000-0000-0000-000000000000}"/>
          </ac:spMkLst>
        </pc:spChg>
        <pc:picChg chg="add del mod">
          <ac:chgData name="Yu Lu" userId="S::yu.lu7@mail.mcgill.ca::ad297f00-7eea-43e4-bc99-8fe7424f98a2" providerId="AD" clId="Web-{93F474B2-4B71-CCDD-5116-AADDC7700D9E}" dt="2023-08-23T22:04:51.139" v="113"/>
          <ac:picMkLst>
            <pc:docMk/>
            <pc:sldMk cId="2851512615" sldId="322"/>
            <ac:picMk id="6" creationId="{8A0211E9-76B9-988B-8490-33BE2E73B2A9}"/>
          </ac:picMkLst>
        </pc:picChg>
        <pc:picChg chg="add mod">
          <ac:chgData name="Yu Lu" userId="S::yu.lu7@mail.mcgill.ca::ad297f00-7eea-43e4-bc99-8fe7424f98a2" providerId="AD" clId="Web-{93F474B2-4B71-CCDD-5116-AADDC7700D9E}" dt="2023-08-23T22:02:03.996" v="111" actId="1076"/>
          <ac:picMkLst>
            <pc:docMk/>
            <pc:sldMk cId="2851512615" sldId="322"/>
            <ac:picMk id="7" creationId="{4AE0AB67-537F-399F-2678-79AA75949D4F}"/>
          </ac:picMkLst>
        </pc:picChg>
        <pc:picChg chg="add mod">
          <ac:chgData name="Yu Lu" userId="S::yu.lu7@mail.mcgill.ca::ad297f00-7eea-43e4-bc99-8fe7424f98a2" providerId="AD" clId="Web-{93F474B2-4B71-CCDD-5116-AADDC7700D9E}" dt="2023-08-23T22:05:09.217" v="117" actId="1076"/>
          <ac:picMkLst>
            <pc:docMk/>
            <pc:sldMk cId="2851512615" sldId="322"/>
            <ac:picMk id="8" creationId="{9DD444A0-18C4-0035-B89E-F9CC23A0F6B7}"/>
          </ac:picMkLst>
        </pc:picChg>
      </pc:sldChg>
      <pc:sldChg chg="add replId">
        <pc:chgData name="Yu Lu" userId="S::yu.lu7@mail.mcgill.ca::ad297f00-7eea-43e4-bc99-8fe7424f98a2" providerId="AD" clId="Web-{93F474B2-4B71-CCDD-5116-AADDC7700D9E}" dt="2023-08-23T22:00:01.604" v="96"/>
        <pc:sldMkLst>
          <pc:docMk/>
          <pc:sldMk cId="177520448" sldId="323"/>
        </pc:sldMkLst>
      </pc:sldChg>
      <pc:sldChg chg="add del replId">
        <pc:chgData name="Yu Lu" userId="S::yu.lu7@mail.mcgill.ca::ad297f00-7eea-43e4-bc99-8fe7424f98a2" providerId="AD" clId="Web-{93F474B2-4B71-CCDD-5116-AADDC7700D9E}" dt="2023-08-23T21:59:49.213" v="95"/>
        <pc:sldMkLst>
          <pc:docMk/>
          <pc:sldMk cId="1501951058" sldId="323"/>
        </pc:sldMkLst>
      </pc:sldChg>
    </pc:docChg>
  </pc:docChgLst>
  <pc:docChgLst>
    <pc:chgData name="Ge Gao" userId="S::ge.gao5@mail.mcgill.ca::3592573a-4a8e-4bb6-a017-690d37d1a974" providerId="AD" clId="Web-{93EA3590-D952-6ADA-9861-ABCC18260201}"/>
    <pc:docChg chg="modSld">
      <pc:chgData name="Ge Gao" userId="S::ge.gao5@mail.mcgill.ca::3592573a-4a8e-4bb6-a017-690d37d1a974" providerId="AD" clId="Web-{93EA3590-D952-6ADA-9861-ABCC18260201}" dt="2023-08-23T00:56:24.177" v="9" actId="20577"/>
      <pc:docMkLst>
        <pc:docMk/>
      </pc:docMkLst>
      <pc:sldChg chg="addSp delSp modSp">
        <pc:chgData name="Ge Gao" userId="S::ge.gao5@mail.mcgill.ca::3592573a-4a8e-4bb6-a017-690d37d1a974" providerId="AD" clId="Web-{93EA3590-D952-6ADA-9861-ABCC18260201}" dt="2023-08-23T00:56:24.177" v="9" actId="20577"/>
        <pc:sldMkLst>
          <pc:docMk/>
          <pc:sldMk cId="3302999742" sldId="314"/>
        </pc:sldMkLst>
        <pc:spChg chg="add del mod">
          <ac:chgData name="Ge Gao" userId="S::ge.gao5@mail.mcgill.ca::3592573a-4a8e-4bb6-a017-690d37d1a974" providerId="AD" clId="Web-{93EA3590-D952-6ADA-9861-ABCC18260201}" dt="2023-08-23T00:51:22.822" v="6"/>
          <ac:spMkLst>
            <pc:docMk/>
            <pc:sldMk cId="3302999742" sldId="314"/>
            <ac:spMk id="2" creationId="{B403CC4E-11BD-0C30-B748-7109F9647031}"/>
          </ac:spMkLst>
        </pc:spChg>
        <pc:spChg chg="mod">
          <ac:chgData name="Ge Gao" userId="S::ge.gao5@mail.mcgill.ca::3592573a-4a8e-4bb6-a017-690d37d1a974" providerId="AD" clId="Web-{93EA3590-D952-6ADA-9861-ABCC18260201}" dt="2023-08-23T00:56:24.177" v="9" actId="20577"/>
          <ac:spMkLst>
            <pc:docMk/>
            <pc:sldMk cId="3302999742" sldId="314"/>
            <ac:spMk id="1891" creationId="{00000000-0000-0000-0000-000000000000}"/>
          </ac:spMkLst>
        </pc:spChg>
      </pc:sldChg>
      <pc:sldChg chg="modSp">
        <pc:chgData name="Ge Gao" userId="S::ge.gao5@mail.mcgill.ca::3592573a-4a8e-4bb6-a017-690d37d1a974" providerId="AD" clId="Web-{93EA3590-D952-6ADA-9861-ABCC18260201}" dt="2023-08-22T22:41:08.025" v="0" actId="1076"/>
        <pc:sldMkLst>
          <pc:docMk/>
          <pc:sldMk cId="909064080" sldId="318"/>
        </pc:sldMkLst>
        <pc:spChg chg="mod">
          <ac:chgData name="Ge Gao" userId="S::ge.gao5@mail.mcgill.ca::3592573a-4a8e-4bb6-a017-690d37d1a974" providerId="AD" clId="Web-{93EA3590-D952-6ADA-9861-ABCC18260201}" dt="2023-08-22T22:41:08.025" v="0" actId="1076"/>
          <ac:spMkLst>
            <pc:docMk/>
            <pc:sldMk cId="909064080" sldId="318"/>
            <ac:spMk id="3" creationId="{4D2D7D26-8215-3DC4-8E17-ACFEC3948E8C}"/>
          </ac:spMkLst>
        </pc:spChg>
      </pc:sldChg>
    </pc:docChg>
  </pc:docChgLst>
  <pc:docChgLst>
    <pc:chgData name="Yu Lu" userId="S::yu.lu7@mail.mcgill.ca::ad297f00-7eea-43e4-bc99-8fe7424f98a2" providerId="AD" clId="Web-{2CA7C843-DB55-3539-EB01-73A5346ADFE1}"/>
    <pc:docChg chg="addSld delSld modSld sldOrd">
      <pc:chgData name="Yu Lu" userId="S::yu.lu7@mail.mcgill.ca::ad297f00-7eea-43e4-bc99-8fe7424f98a2" providerId="AD" clId="Web-{2CA7C843-DB55-3539-EB01-73A5346ADFE1}" dt="2023-08-23T00:53:05.722" v="244" actId="20577"/>
      <pc:docMkLst>
        <pc:docMk/>
      </pc:docMkLst>
      <pc:sldChg chg="ord">
        <pc:chgData name="Yu Lu" userId="S::yu.lu7@mail.mcgill.ca::ad297f00-7eea-43e4-bc99-8fe7424f98a2" providerId="AD" clId="Web-{2CA7C843-DB55-3539-EB01-73A5346ADFE1}" dt="2023-08-23T00:45:05.644" v="235"/>
        <pc:sldMkLst>
          <pc:docMk/>
          <pc:sldMk cId="0" sldId="256"/>
        </pc:sldMkLst>
      </pc:sldChg>
      <pc:sldChg chg="modSp ord">
        <pc:chgData name="Yu Lu" userId="S::yu.lu7@mail.mcgill.ca::ad297f00-7eea-43e4-bc99-8fe7424f98a2" providerId="AD" clId="Web-{2CA7C843-DB55-3539-EB01-73A5346ADFE1}" dt="2023-08-23T00:45:20.332" v="237"/>
        <pc:sldMkLst>
          <pc:docMk/>
          <pc:sldMk cId="0" sldId="257"/>
        </pc:sldMkLst>
        <pc:spChg chg="mod">
          <ac:chgData name="Yu Lu" userId="S::yu.lu7@mail.mcgill.ca::ad297f00-7eea-43e4-bc99-8fe7424f98a2" providerId="AD" clId="Web-{2CA7C843-DB55-3539-EB01-73A5346ADFE1}" dt="2023-08-22T22:48:37.871" v="217" actId="1076"/>
          <ac:spMkLst>
            <pc:docMk/>
            <pc:sldMk cId="0" sldId="257"/>
            <ac:spMk id="1891" creationId="{00000000-0000-0000-0000-000000000000}"/>
          </ac:spMkLst>
        </pc:spChg>
      </pc:sldChg>
      <pc:sldChg chg="addSp delSp modSp add del">
        <pc:chgData name="Yu Lu" userId="S::yu.lu7@mail.mcgill.ca::ad297f00-7eea-43e4-bc99-8fe7424f98a2" providerId="AD" clId="Web-{2CA7C843-DB55-3539-EB01-73A5346ADFE1}" dt="2023-08-23T00:44:26.144" v="234" actId="14100"/>
        <pc:sldMkLst>
          <pc:docMk/>
          <pc:sldMk cId="4209613754" sldId="312"/>
        </pc:sldMkLst>
        <pc:picChg chg="add del mod">
          <ac:chgData name="Yu Lu" userId="S::yu.lu7@mail.mcgill.ca::ad297f00-7eea-43e4-bc99-8fe7424f98a2" providerId="AD" clId="Web-{2CA7C843-DB55-3539-EB01-73A5346ADFE1}" dt="2023-08-23T00:34:52.016" v="219"/>
          <ac:picMkLst>
            <pc:docMk/>
            <pc:sldMk cId="4209613754" sldId="312"/>
            <ac:picMk id="2" creationId="{33B09EF7-6062-89D3-8B9C-8D1EE93CD6BC}"/>
          </ac:picMkLst>
        </pc:picChg>
        <pc:picChg chg="add del mod">
          <ac:chgData name="Yu Lu" userId="S::yu.lu7@mail.mcgill.ca::ad297f00-7eea-43e4-bc99-8fe7424f98a2" providerId="AD" clId="Web-{2CA7C843-DB55-3539-EB01-73A5346ADFE1}" dt="2023-08-23T00:44:03.878" v="230"/>
          <ac:picMkLst>
            <pc:docMk/>
            <pc:sldMk cId="4209613754" sldId="312"/>
            <ac:picMk id="3" creationId="{B73A2AFA-CF46-53DF-6425-ADEDAC8F0BC8}"/>
          </ac:picMkLst>
        </pc:picChg>
        <pc:picChg chg="add mod">
          <ac:chgData name="Yu Lu" userId="S::yu.lu7@mail.mcgill.ca::ad297f00-7eea-43e4-bc99-8fe7424f98a2" providerId="AD" clId="Web-{2CA7C843-DB55-3539-EB01-73A5346ADFE1}" dt="2023-08-23T00:44:26.144" v="234" actId="14100"/>
          <ac:picMkLst>
            <pc:docMk/>
            <pc:sldMk cId="4209613754" sldId="312"/>
            <ac:picMk id="4" creationId="{26191519-DB4A-88E4-81FC-EB034852C2D3}"/>
          </ac:picMkLst>
        </pc:picChg>
        <pc:picChg chg="del mod">
          <ac:chgData name="Yu Lu" userId="S::yu.lu7@mail.mcgill.ca::ad297f00-7eea-43e4-bc99-8fe7424f98a2" providerId="AD" clId="Web-{2CA7C843-DB55-3539-EB01-73A5346ADFE1}" dt="2023-08-22T22:20:42.851" v="7"/>
          <ac:picMkLst>
            <pc:docMk/>
            <pc:sldMk cId="4209613754" sldId="312"/>
            <ac:picMk id="5" creationId="{6FF8E44C-CCC0-542F-A048-C1D0258D5A49}"/>
          </ac:picMkLst>
        </pc:picChg>
      </pc:sldChg>
      <pc:sldChg chg="modSp ord">
        <pc:chgData name="Yu Lu" userId="S::yu.lu7@mail.mcgill.ca::ad297f00-7eea-43e4-bc99-8fe7424f98a2" providerId="AD" clId="Web-{2CA7C843-DB55-3539-EB01-73A5346ADFE1}" dt="2023-08-23T00:53:05.722" v="244" actId="20577"/>
        <pc:sldMkLst>
          <pc:docMk/>
          <pc:sldMk cId="3302999742" sldId="314"/>
        </pc:sldMkLst>
        <pc:spChg chg="mod">
          <ac:chgData name="Yu Lu" userId="S::yu.lu7@mail.mcgill.ca::ad297f00-7eea-43e4-bc99-8fe7424f98a2" providerId="AD" clId="Web-{2CA7C843-DB55-3539-EB01-73A5346ADFE1}" dt="2023-08-23T00:53:05.722" v="244" actId="20577"/>
          <ac:spMkLst>
            <pc:docMk/>
            <pc:sldMk cId="3302999742" sldId="314"/>
            <ac:spMk id="1891" creationId="{00000000-0000-0000-0000-000000000000}"/>
          </ac:spMkLst>
        </pc:spChg>
      </pc:sldChg>
      <pc:sldChg chg="ord">
        <pc:chgData name="Yu Lu" userId="S::yu.lu7@mail.mcgill.ca::ad297f00-7eea-43e4-bc99-8fe7424f98a2" providerId="AD" clId="Web-{2CA7C843-DB55-3539-EB01-73A5346ADFE1}" dt="2023-08-22T22:37:59.584" v="176"/>
        <pc:sldMkLst>
          <pc:docMk/>
          <pc:sldMk cId="2888389692" sldId="315"/>
        </pc:sldMkLst>
      </pc:sldChg>
      <pc:sldChg chg="modSp">
        <pc:chgData name="Yu Lu" userId="S::yu.lu7@mail.mcgill.ca::ad297f00-7eea-43e4-bc99-8fe7424f98a2" providerId="AD" clId="Web-{2CA7C843-DB55-3539-EB01-73A5346ADFE1}" dt="2023-08-22T22:41:46.737" v="209" actId="20577"/>
        <pc:sldMkLst>
          <pc:docMk/>
          <pc:sldMk cId="694759631" sldId="316"/>
        </pc:sldMkLst>
        <pc:spChg chg="mod">
          <ac:chgData name="Yu Lu" userId="S::yu.lu7@mail.mcgill.ca::ad297f00-7eea-43e4-bc99-8fe7424f98a2" providerId="AD" clId="Web-{2CA7C843-DB55-3539-EB01-73A5346ADFE1}" dt="2023-08-22T22:41:46.737" v="209" actId="20577"/>
          <ac:spMkLst>
            <pc:docMk/>
            <pc:sldMk cId="694759631" sldId="316"/>
            <ac:spMk id="2" creationId="{1E1A6A29-6AFC-9B98-7965-70D9BC0E2E24}"/>
          </ac:spMkLst>
        </pc:spChg>
        <pc:spChg chg="mod">
          <ac:chgData name="Yu Lu" userId="S::yu.lu7@mail.mcgill.ca::ad297f00-7eea-43e4-bc99-8fe7424f98a2" providerId="AD" clId="Web-{2CA7C843-DB55-3539-EB01-73A5346ADFE1}" dt="2023-08-22T22:31:12.747" v="109" actId="14100"/>
          <ac:spMkLst>
            <pc:docMk/>
            <pc:sldMk cId="694759631" sldId="316"/>
            <ac:spMk id="3" creationId="{F2A84257-2430-651E-1A35-5E504F1CCB13}"/>
          </ac:spMkLst>
        </pc:spChg>
      </pc:sldChg>
      <pc:sldChg chg="modSp">
        <pc:chgData name="Yu Lu" userId="S::yu.lu7@mail.mcgill.ca::ad297f00-7eea-43e4-bc99-8fe7424f98a2" providerId="AD" clId="Web-{2CA7C843-DB55-3539-EB01-73A5346ADFE1}" dt="2023-08-22T22:43:33.032" v="216" actId="20577"/>
        <pc:sldMkLst>
          <pc:docMk/>
          <pc:sldMk cId="2300926021" sldId="317"/>
        </pc:sldMkLst>
        <pc:spChg chg="mod">
          <ac:chgData name="Yu Lu" userId="S::yu.lu7@mail.mcgill.ca::ad297f00-7eea-43e4-bc99-8fe7424f98a2" providerId="AD" clId="Web-{2CA7C843-DB55-3539-EB01-73A5346ADFE1}" dt="2023-08-22T22:43:33.032" v="216" actId="20577"/>
          <ac:spMkLst>
            <pc:docMk/>
            <pc:sldMk cId="2300926021" sldId="317"/>
            <ac:spMk id="2" creationId="{7157AE55-9674-334D-8B93-9A6D45C1BA54}"/>
          </ac:spMkLst>
        </pc:spChg>
        <pc:spChg chg="mod">
          <ac:chgData name="Yu Lu" userId="S::yu.lu7@mail.mcgill.ca::ad297f00-7eea-43e4-bc99-8fe7424f98a2" providerId="AD" clId="Web-{2CA7C843-DB55-3539-EB01-73A5346ADFE1}" dt="2023-08-22T22:42:26.283" v="213" actId="14100"/>
          <ac:spMkLst>
            <pc:docMk/>
            <pc:sldMk cId="2300926021" sldId="317"/>
            <ac:spMk id="3" creationId="{F7674B61-3882-E206-B7B7-7FACD50BCCDF}"/>
          </ac:spMkLst>
        </pc:spChg>
      </pc:sldChg>
      <pc:sldChg chg="addSp delSp modSp">
        <pc:chgData name="Yu Lu" userId="S::yu.lu7@mail.mcgill.ca::ad297f00-7eea-43e4-bc99-8fe7424f98a2" providerId="AD" clId="Web-{2CA7C843-DB55-3539-EB01-73A5346ADFE1}" dt="2023-08-22T22:38:49.115" v="189" actId="20577"/>
        <pc:sldMkLst>
          <pc:docMk/>
          <pc:sldMk cId="909064080" sldId="318"/>
        </pc:sldMkLst>
        <pc:spChg chg="mod">
          <ac:chgData name="Yu Lu" userId="S::yu.lu7@mail.mcgill.ca::ad297f00-7eea-43e4-bc99-8fe7424f98a2" providerId="AD" clId="Web-{2CA7C843-DB55-3539-EB01-73A5346ADFE1}" dt="2023-08-22T22:26:24.751" v="69" actId="20577"/>
          <ac:spMkLst>
            <pc:docMk/>
            <pc:sldMk cId="909064080" sldId="318"/>
            <ac:spMk id="2" creationId="{B17D4BAC-653D-68E3-3A20-6653AE93C2FC}"/>
          </ac:spMkLst>
        </pc:spChg>
        <pc:spChg chg="mod">
          <ac:chgData name="Yu Lu" userId="S::yu.lu7@mail.mcgill.ca::ad297f00-7eea-43e4-bc99-8fe7424f98a2" providerId="AD" clId="Web-{2CA7C843-DB55-3539-EB01-73A5346ADFE1}" dt="2023-08-22T22:35:45.414" v="152" actId="20577"/>
          <ac:spMkLst>
            <pc:docMk/>
            <pc:sldMk cId="909064080" sldId="318"/>
            <ac:spMk id="3" creationId="{4D2D7D26-8215-3DC4-8E17-ACFEC3948E8C}"/>
          </ac:spMkLst>
        </pc:spChg>
        <pc:spChg chg="add del mod">
          <ac:chgData name="Yu Lu" userId="S::yu.lu7@mail.mcgill.ca::ad297f00-7eea-43e4-bc99-8fe7424f98a2" providerId="AD" clId="Web-{2CA7C843-DB55-3539-EB01-73A5346ADFE1}" dt="2023-08-22T22:38:18.553" v="178"/>
          <ac:spMkLst>
            <pc:docMk/>
            <pc:sldMk cId="909064080" sldId="318"/>
            <ac:spMk id="4" creationId="{3832C630-4D93-AB4E-7B9A-0D6D5930E069}"/>
          </ac:spMkLst>
        </pc:spChg>
        <pc:spChg chg="add mod">
          <ac:chgData name="Yu Lu" userId="S::yu.lu7@mail.mcgill.ca::ad297f00-7eea-43e4-bc99-8fe7424f98a2" providerId="AD" clId="Web-{2CA7C843-DB55-3539-EB01-73A5346ADFE1}" dt="2023-08-22T22:38:49.115" v="189" actId="20577"/>
          <ac:spMkLst>
            <pc:docMk/>
            <pc:sldMk cId="909064080" sldId="318"/>
            <ac:spMk id="5" creationId="{06D5EB08-C032-9440-8B66-9BBD4E25C8FC}"/>
          </ac:spMkLst>
        </pc:spChg>
        <pc:spChg chg="add del">
          <ac:chgData name="Yu Lu" userId="S::yu.lu7@mail.mcgill.ca::ad297f00-7eea-43e4-bc99-8fe7424f98a2" providerId="AD" clId="Web-{2CA7C843-DB55-3539-EB01-73A5346ADFE1}" dt="2023-08-22T22:29:36.155" v="94"/>
          <ac:spMkLst>
            <pc:docMk/>
            <pc:sldMk cId="909064080" sldId="318"/>
            <ac:spMk id="6" creationId="{3858DF5D-518F-70EC-DE9B-B19AE1D1653A}"/>
          </ac:spMkLst>
        </pc:spChg>
        <pc:spChg chg="add del mod">
          <ac:chgData name="Yu Lu" userId="S::yu.lu7@mail.mcgill.ca::ad297f00-7eea-43e4-bc99-8fe7424f98a2" providerId="AD" clId="Web-{2CA7C843-DB55-3539-EB01-73A5346ADFE1}" dt="2023-08-22T22:30:14.670" v="100"/>
          <ac:spMkLst>
            <pc:docMk/>
            <pc:sldMk cId="909064080" sldId="318"/>
            <ac:spMk id="7" creationId="{EB7FB9AF-2289-1DA6-631A-E103650C12EF}"/>
          </ac:spMkLst>
        </pc:spChg>
        <pc:spChg chg="add del mod">
          <ac:chgData name="Yu Lu" userId="S::yu.lu7@mail.mcgill.ca::ad297f00-7eea-43e4-bc99-8fe7424f98a2" providerId="AD" clId="Web-{2CA7C843-DB55-3539-EB01-73A5346ADFE1}" dt="2023-08-22T22:30:27.888" v="103"/>
          <ac:spMkLst>
            <pc:docMk/>
            <pc:sldMk cId="909064080" sldId="318"/>
            <ac:spMk id="8" creationId="{4B415814-09EC-FDC6-1EC1-054CABD3F206}"/>
          </ac:spMkLst>
        </pc:spChg>
        <pc:picChg chg="add del mod">
          <ac:chgData name="Yu Lu" userId="S::yu.lu7@mail.mcgill.ca::ad297f00-7eea-43e4-bc99-8fe7424f98a2" providerId="AD" clId="Web-{2CA7C843-DB55-3539-EB01-73A5346ADFE1}" dt="2023-08-22T22:36:35.742" v="165"/>
          <ac:picMkLst>
            <pc:docMk/>
            <pc:sldMk cId="909064080" sldId="318"/>
            <ac:picMk id="9" creationId="{3815EA94-99DF-BEB5-3EF9-AC52B8AC4524}"/>
          </ac:picMkLst>
        </pc:picChg>
      </pc:sldChg>
      <pc:sldChg chg="modSp add ord replId">
        <pc:chgData name="Yu Lu" userId="S::yu.lu7@mail.mcgill.ca::ad297f00-7eea-43e4-bc99-8fe7424f98a2" providerId="AD" clId="Web-{2CA7C843-DB55-3539-EB01-73A5346ADFE1}" dt="2023-08-22T22:37:48.006" v="175"/>
        <pc:sldMkLst>
          <pc:docMk/>
          <pc:sldMk cId="306386006" sldId="319"/>
        </pc:sldMkLst>
        <pc:spChg chg="mod">
          <ac:chgData name="Yu Lu" userId="S::yu.lu7@mail.mcgill.ca::ad297f00-7eea-43e4-bc99-8fe7424f98a2" providerId="AD" clId="Web-{2CA7C843-DB55-3539-EB01-73A5346ADFE1}" dt="2023-08-22T22:32:28.761" v="121" actId="20577"/>
          <ac:spMkLst>
            <pc:docMk/>
            <pc:sldMk cId="306386006" sldId="319"/>
            <ac:spMk id="3" creationId="{4D2D7D26-8215-3DC4-8E17-ACFEC3948E8C}"/>
          </ac:spMkLst>
        </pc:spChg>
      </pc:sldChg>
      <pc:sldChg chg="delSp modSp add">
        <pc:chgData name="Yu Lu" userId="S::yu.lu7@mail.mcgill.ca::ad297f00-7eea-43e4-bc99-8fe7424f98a2" providerId="AD" clId="Web-{2CA7C843-DB55-3539-EB01-73A5346ADFE1}" dt="2023-08-22T22:41:27.534" v="208" actId="20577"/>
        <pc:sldMkLst>
          <pc:docMk/>
          <pc:sldMk cId="3473491739" sldId="320"/>
        </pc:sldMkLst>
        <pc:spChg chg="mod">
          <ac:chgData name="Yu Lu" userId="S::yu.lu7@mail.mcgill.ca::ad297f00-7eea-43e4-bc99-8fe7424f98a2" providerId="AD" clId="Web-{2CA7C843-DB55-3539-EB01-73A5346ADFE1}" dt="2023-08-22T22:41:27.534" v="208" actId="20577"/>
          <ac:spMkLst>
            <pc:docMk/>
            <pc:sldMk cId="3473491739" sldId="320"/>
            <ac:spMk id="4" creationId="{3832C630-4D93-AB4E-7B9A-0D6D5930E069}"/>
          </ac:spMkLst>
        </pc:spChg>
        <pc:spChg chg="del">
          <ac:chgData name="Yu Lu" userId="S::yu.lu7@mail.mcgill.ca::ad297f00-7eea-43e4-bc99-8fe7424f98a2" providerId="AD" clId="Web-{2CA7C843-DB55-3539-EB01-73A5346ADFE1}" dt="2023-08-22T22:38:58.099" v="190"/>
          <ac:spMkLst>
            <pc:docMk/>
            <pc:sldMk cId="3473491739" sldId="320"/>
            <ac:spMk id="5" creationId="{06D5EB08-C032-9440-8B66-9BBD4E25C8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56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809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30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5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25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57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654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22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35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7" name="Google Shape;128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askrabbit.streamlit.ap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7gM1E_j5XU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995780" y="1284368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000" dirty="0"/>
              <a:t>Group 1</a:t>
            </a:r>
            <a:br>
              <a:rPr lang="en" sz="5000" dirty="0"/>
            </a:br>
            <a:r>
              <a:rPr lang="en" sz="5000" dirty="0"/>
              <a:t>TaskRabbit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08196" y="3023670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300"/>
              <a:t>Gao, Ge</a:t>
            </a:r>
          </a:p>
          <a:p>
            <a:r>
              <a:rPr lang="en" sz="2300"/>
              <a:t>Gupta, Krishan</a:t>
            </a:r>
          </a:p>
          <a:p>
            <a:r>
              <a:rPr lang="en" sz="2300"/>
              <a:t>Huang, </a:t>
            </a:r>
            <a:r>
              <a:rPr lang="en" sz="2300" err="1"/>
              <a:t>Yanhuan</a:t>
            </a:r>
            <a:endParaRPr lang="en" sz="2300"/>
          </a:p>
          <a:p>
            <a:r>
              <a:rPr lang="en" sz="2300" err="1"/>
              <a:t>Lu,Yu</a:t>
            </a:r>
            <a:endParaRPr lang="en" sz="2300"/>
          </a:p>
          <a:p>
            <a:r>
              <a:rPr lang="en" sz="2300"/>
              <a:t>Sohail, Syed Ammad</a:t>
            </a:r>
            <a:br>
              <a:rPr lang="en" sz="2300"/>
            </a:br>
            <a:endParaRPr lang="en" sz="2300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</a:pPr>
            <a:endParaRPr lang="en" sz="2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3DBC58"/>
              </a:buClr>
              <a:buFont typeface="Barlow Semi Condensed Medium"/>
              <a:buNone/>
            </a:pPr>
            <a:endParaRPr lang="en-US" sz="230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004DC-112E-CAED-8A68-24037E6E7548}"/>
              </a:ext>
            </a:extLst>
          </p:cNvPr>
          <p:cNvSpPr txBox="1"/>
          <p:nvPr/>
        </p:nvSpPr>
        <p:spPr>
          <a:xfrm>
            <a:off x="-1745" y="43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hlinkClick r:id="rId3"/>
              </a:rPr>
              <a:t>https://taskrabbit.streamlit.app/</a:t>
            </a:r>
            <a:endParaRPr lang="en-US" sz="1200"/>
          </a:p>
          <a:p>
            <a:endParaRPr lang="en-US" sz="1200" dirty="0"/>
          </a:p>
          <a:p>
            <a:r>
              <a:rPr lang="en-US" sz="1000" dirty="0">
                <a:solidFill>
                  <a:srgbClr val="CE9178"/>
                </a:solidFill>
                <a:latin typeface="Menlo"/>
                <a:hlinkClick r:id="rId4"/>
              </a:rPr>
              <a:t>https://youtu.be/7gM1E_j5XUI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966446" y="338328"/>
            <a:ext cx="502819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accent1">
                    <a:lumMod val="75000"/>
                  </a:schemeClr>
                </a:solidFill>
                <a:cs typeface="Times New Roman"/>
              </a:rPr>
              <a:t>Relational Schema</a:t>
            </a:r>
            <a:br>
              <a:rPr lang="en">
                <a:cs typeface="Times New Roman"/>
              </a:rPr>
            </a:br>
            <a:br>
              <a:rPr lang="en">
                <a:solidFill>
                  <a:srgbClr val="494949"/>
                </a:solidFill>
              </a:rPr>
            </a:br>
            <a:endParaRPr lang="en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</a:t>
            </a:r>
            <a:r>
              <a:rPr lang="en-US" sz="1100" b="1" err="1">
                <a:solidFill>
                  <a:schemeClr val="accent1">
                    <a:lumMod val="75000"/>
                  </a:schemeClr>
                </a:solidFill>
                <a:cs typeface="Arial"/>
              </a:rPr>
              <a:t>Tasks_category</a:t>
            </a: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category_id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category_name</a:t>
            </a:r>
            <a:r>
              <a:rPr lang="en-US" sz="1100">
                <a:solidFill>
                  <a:srgbClr val="000000"/>
                </a:solidFill>
                <a:cs typeface="Arial"/>
              </a:rPr>
              <a:t>, Price, Duration)</a:t>
            </a:r>
            <a:endParaRPr lang="en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Primary Key: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category_id</a:t>
            </a:r>
            <a:endParaRPr lang="en" sz="1100" err="1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endParaRPr lang="en" sz="1100">
              <a:solidFill>
                <a:srgbClr val="000000"/>
              </a:solidFill>
            </a:endParaRPr>
          </a:p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Skill</a:t>
            </a:r>
            <a:r>
              <a:rPr lang="en-US" sz="1100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skill_ID</a:t>
            </a:r>
            <a:r>
              <a:rPr lang="en-US" sz="1100" u="sng">
                <a:solidFill>
                  <a:srgbClr val="000000"/>
                </a:solidFill>
                <a:cs typeface="Arial"/>
              </a:rPr>
              <a:t>,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skill_name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skill_proficiency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  <a:endParaRPr lang="en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Primary Key</a:t>
            </a:r>
            <a:r>
              <a:rPr lang="en-US" sz="1100">
                <a:solidFill>
                  <a:srgbClr val="000000"/>
                </a:solidFill>
                <a:cs typeface="Arial"/>
              </a:rPr>
              <a:t>: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skill_ID</a:t>
            </a:r>
            <a:endParaRPr lang="en" sz="1100" err="1">
              <a:solidFill>
                <a:srgbClr val="000000"/>
              </a:solidFill>
            </a:endParaRPr>
          </a:p>
          <a:p>
            <a:pPr algn="just">
              <a:buNone/>
            </a:pPr>
            <a:endParaRPr lang="en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</a:t>
            </a:r>
            <a:r>
              <a:rPr lang="en-US" sz="1100" b="1" err="1">
                <a:solidFill>
                  <a:schemeClr val="accent1">
                    <a:lumMod val="75000"/>
                  </a:schemeClr>
                </a:solidFill>
                <a:cs typeface="Arial"/>
              </a:rPr>
              <a:t>Tasks_accomplished</a:t>
            </a: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accomplished_ID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task_name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number_of</a:t>
            </a:r>
            <a:r>
              <a:rPr lang="en-US" sz="1100">
                <a:solidFill>
                  <a:srgbClr val="000000"/>
                </a:solidFill>
                <a:cs typeface="Arial"/>
              </a:rPr>
              <a:t> _tasks)</a:t>
            </a:r>
            <a:endParaRPr lang="en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Primary Key: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accomplished_ID</a:t>
            </a:r>
            <a:endParaRPr lang="en" sz="1100" err="1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endParaRPr lang="en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Certification</a:t>
            </a:r>
            <a:r>
              <a:rPr lang="en-US" sz="1100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certification_ID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certification_name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certification_date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certification_description</a:t>
            </a:r>
            <a:r>
              <a:rPr lang="en-US" sz="1100">
                <a:solidFill>
                  <a:srgbClr val="000000"/>
                </a:solidFill>
                <a:cs typeface="Arial"/>
              </a:rPr>
              <a:t>, company)</a:t>
            </a:r>
            <a:endParaRPr lang="en" sz="1100">
              <a:solidFill>
                <a:srgbClr val="000000"/>
              </a:solidFill>
            </a:endParaRP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Primary Key</a:t>
            </a:r>
            <a:r>
              <a:rPr lang="en-US" sz="1100" b="1">
                <a:solidFill>
                  <a:srgbClr val="000000"/>
                </a:solidFill>
                <a:cs typeface="Arial"/>
                <a:sym typeface="Barlow Semi Condensed"/>
              </a:rPr>
              <a:t>: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certification_id</a:t>
            </a:r>
            <a:endParaRPr lang="en" sz="1100" err="1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endParaRPr lang="en" sz="1100">
              <a:solidFill>
                <a:srgbClr val="000000"/>
              </a:solidFill>
            </a:endParaRPr>
          </a:p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Address</a:t>
            </a:r>
            <a:r>
              <a:rPr lang="en-US" sz="1100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address_ID</a:t>
            </a:r>
            <a:r>
              <a:rPr lang="en-US" sz="1100" u="sng">
                <a:solidFill>
                  <a:srgbClr val="000000"/>
                </a:solidFill>
                <a:cs typeface="Arial"/>
              </a:rPr>
              <a:t>,</a:t>
            </a:r>
            <a:r>
              <a:rPr lang="en-US" sz="1100">
                <a:solidFill>
                  <a:srgbClr val="000000"/>
                </a:solidFill>
                <a:cs typeface="Arial"/>
              </a:rPr>
              <a:t> street, city, state, country,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postal_code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  <a:endParaRPr lang="en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Primary Key</a:t>
            </a:r>
            <a:r>
              <a:rPr lang="en-US" sz="1100" b="1">
                <a:solidFill>
                  <a:srgbClr val="000000"/>
                </a:solidFill>
                <a:cs typeface="Arial"/>
                <a:sym typeface="Barlow Semi Condensed"/>
              </a:rPr>
              <a:t>: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address_ID</a:t>
            </a:r>
            <a:endParaRPr lang="en" sz="1100" err="1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endParaRPr lang="en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Customers</a:t>
            </a:r>
            <a:r>
              <a:rPr lang="en-US" sz="1100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customer_id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first_name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last_name</a:t>
            </a:r>
            <a:r>
              <a:rPr lang="en-US" sz="1100">
                <a:solidFill>
                  <a:srgbClr val="000000"/>
                </a:solidFill>
                <a:cs typeface="Arial"/>
              </a:rPr>
              <a:t>, email, phone, password,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creditlimit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  <a:endParaRPr lang="en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endParaRPr lang="en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Payments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payment_id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paymentDate</a:t>
            </a:r>
            <a:r>
              <a:rPr lang="en-US" sz="1100">
                <a:solidFill>
                  <a:srgbClr val="000000"/>
                </a:solidFill>
                <a:cs typeface="Arial"/>
              </a:rPr>
              <a:t>, amount,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customer_id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payment_method</a:t>
            </a:r>
            <a:r>
              <a:rPr lang="en-US" sz="1100">
                <a:solidFill>
                  <a:srgbClr val="000000"/>
                </a:solidFill>
                <a:cs typeface="Arial"/>
                <a:sym typeface="Barlow Semi Condensed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donation_type</a:t>
            </a:r>
            <a:r>
              <a:rPr lang="en-US" sz="1100">
                <a:solidFill>
                  <a:srgbClr val="000000"/>
                </a:solidFill>
                <a:cs typeface="Arial"/>
                <a:sym typeface="Barlow Semi Condensed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donation_amt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  <a:endParaRPr lang="en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Primary Key: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payment_id</a:t>
            </a:r>
            <a:endParaRPr lang="en" sz="1100" err="1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Key: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customer_id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Customers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customer_ID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  <a:endParaRPr lang="en" sz="1100">
              <a:solidFill>
                <a:srgbClr val="000000"/>
              </a:solidFill>
              <a:cs typeface="Arial"/>
            </a:endParaRPr>
          </a:p>
          <a:p>
            <a:pPr marL="0" indent="0">
              <a:buNone/>
            </a:pPr>
            <a:endParaRPr lang="en">
              <a:solidFill>
                <a:srgbClr val="494949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1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966446" y="338328"/>
            <a:ext cx="502819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accent1">
                    <a:lumMod val="75000"/>
                  </a:schemeClr>
                </a:solidFill>
                <a:cs typeface="Times New Roman"/>
              </a:rPr>
              <a:t>Relational Schema</a:t>
            </a:r>
            <a:br>
              <a:rPr lang="en">
                <a:cs typeface="Times New Roman"/>
              </a:rPr>
            </a:br>
            <a:br>
              <a:rPr lang="en">
                <a:solidFill>
                  <a:srgbClr val="494949"/>
                </a:solidFill>
              </a:rPr>
            </a:br>
            <a:endParaRPr lang="en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</a:t>
            </a:r>
            <a:r>
              <a:rPr lang="en-US" sz="1100" b="1" err="1">
                <a:solidFill>
                  <a:schemeClr val="accent1">
                    <a:lumMod val="75000"/>
                  </a:schemeClr>
                </a:solidFill>
                <a:cs typeface="Arial"/>
              </a:rPr>
              <a:t>Customer_address</a:t>
            </a: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customer_ID</a:t>
            </a:r>
            <a:r>
              <a:rPr lang="en-US" sz="1100" u="sng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address_ID</a:t>
            </a:r>
            <a:r>
              <a:rPr lang="en-US" sz="1100" u="sng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Primary Key: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customer_ID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address_ID</a:t>
            </a:r>
            <a:endParaRPr lang="en-US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Key: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customer_ID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Customers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customer_ID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Key: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address_ID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Address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address_ID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endParaRPr lang="en-US" sz="1100">
              <a:solidFill>
                <a:srgbClr val="000000"/>
              </a:solidFill>
            </a:endParaRPr>
          </a:p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Orders</a:t>
            </a:r>
            <a:r>
              <a:rPr lang="en-US" sz="1100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order_id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order_date</a:t>
            </a:r>
            <a:r>
              <a:rPr lang="en-US" sz="1100">
                <a:solidFill>
                  <a:srgbClr val="000000"/>
                </a:solidFill>
                <a:cs typeface="Arial"/>
              </a:rPr>
              <a:t>, status, comments,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customer_id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Primary Key: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order_id</a:t>
            </a:r>
            <a:endParaRPr lang="en-US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</a:t>
            </a:r>
            <a:r>
              <a:rPr lang="en-US" sz="1100">
                <a:solidFill>
                  <a:srgbClr val="000000"/>
                </a:solidFill>
                <a:cs typeface="Arial"/>
              </a:rPr>
              <a:t>: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customer_id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Customers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customer_ID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  <a:endParaRPr lang="en-US" sz="1100">
              <a:solidFill>
                <a:srgbClr val="000000"/>
              </a:solidFill>
            </a:endParaRPr>
          </a:p>
          <a:p>
            <a:pPr algn="just">
              <a:buNone/>
            </a:pPr>
            <a:endParaRPr lang="en-US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Tasker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name, phone,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self_introduction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hourly_rate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Skill_ID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certification_ID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Primary Key: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endParaRPr lang="en-US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</a:t>
            </a:r>
            <a:r>
              <a:rPr lang="en-US" sz="1100">
                <a:solidFill>
                  <a:srgbClr val="000000"/>
                </a:solidFill>
                <a:cs typeface="Arial"/>
              </a:rPr>
              <a:t>: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Skill_ID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Skill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Skill_ID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 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</a:t>
            </a:r>
            <a:r>
              <a:rPr lang="en-US" sz="1100">
                <a:solidFill>
                  <a:srgbClr val="000000"/>
                </a:solidFill>
                <a:cs typeface="Arial"/>
              </a:rPr>
              <a:t>: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Certification_ID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Certification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certification_ID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endParaRPr lang="en-US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>
                <a:solidFill>
                  <a:schemeClr val="accent1">
                    <a:lumMod val="75000"/>
                  </a:schemeClr>
                </a:solidFill>
                <a:cs typeface="Arial"/>
              </a:rPr>
              <a:t>-&gt; </a:t>
            </a: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Vehicles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vehicle_name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Composite Primary Key</a:t>
            </a:r>
            <a:r>
              <a:rPr lang="en-US" sz="1100">
                <a:solidFill>
                  <a:srgbClr val="000000"/>
                </a:solidFill>
                <a:cs typeface="Arial"/>
              </a:rPr>
              <a:t>: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vehicles_name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  <a:endParaRPr lang="en-US" sz="1100">
              <a:solidFill>
                <a:srgbClr val="000000"/>
              </a:solidFill>
            </a:endParaRP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</a:t>
            </a:r>
            <a:r>
              <a:rPr lang="en-US" sz="1100" b="1">
                <a:solidFill>
                  <a:srgbClr val="000000"/>
                </a:solidFill>
                <a:cs typeface="Arial"/>
                <a:sym typeface="Barlow Semi Condensed"/>
              </a:rPr>
              <a:t>: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Tasker(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endParaRPr lang="en-US" sz="1100">
              <a:solidFill>
                <a:srgbClr val="000000"/>
              </a:solidFill>
            </a:endParaRPr>
          </a:p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Review</a:t>
            </a:r>
            <a:r>
              <a:rPr lang="en-US" sz="1100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review_id</a:t>
            </a:r>
            <a:r>
              <a:rPr lang="en-US" sz="1100" u="sng">
                <a:solidFill>
                  <a:srgbClr val="000000"/>
                </a:solidFill>
                <a:cs typeface="Arial"/>
              </a:rPr>
              <a:t>,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customer_id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review_description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review_date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ratings_for_each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Primary Key</a:t>
            </a:r>
            <a:r>
              <a:rPr lang="en-US" sz="1100" b="1">
                <a:solidFill>
                  <a:srgbClr val="000000"/>
                </a:solidFill>
                <a:cs typeface="Arial"/>
                <a:sym typeface="Barlow Semi Condensed"/>
              </a:rPr>
              <a:t>:</a:t>
            </a:r>
            <a:r>
              <a:rPr lang="en-US" sz="1100" b="1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review_id</a:t>
            </a:r>
            <a:endParaRPr lang="en-US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Key: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customer_id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Customers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customer_ID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Tasker(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299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966446" y="338328"/>
            <a:ext cx="502819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2E8D42"/>
                </a:solidFill>
                <a:cs typeface="Times New Roman"/>
              </a:rPr>
              <a:t>Relational Schema</a:t>
            </a:r>
            <a:br>
              <a:rPr lang="en">
                <a:cs typeface="Times New Roman"/>
              </a:rPr>
            </a:br>
            <a:br>
              <a:rPr lang="en"/>
            </a:br>
            <a:endParaRPr lang="en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629818" y="1097716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None/>
            </a:pPr>
            <a:endParaRPr lang="en-US" sz="1100" u="sng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endParaRPr lang="en-US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</a:t>
            </a:r>
            <a:r>
              <a:rPr lang="en-US" sz="1100" b="1" err="1">
                <a:solidFill>
                  <a:schemeClr val="accent1">
                    <a:lumMod val="75000"/>
                  </a:schemeClr>
                </a:solidFill>
                <a:cs typeface="Arial"/>
              </a:rPr>
              <a:t>Order_details</a:t>
            </a:r>
            <a:r>
              <a:rPr lang="en-US" sz="1100" b="1">
                <a:solidFill>
                  <a:srgbClr val="000000"/>
                </a:solidFill>
                <a:cs typeface="Arial"/>
              </a:rPr>
              <a:t>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quantity,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price_each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date_of_task</a:t>
            </a:r>
            <a:r>
              <a:rPr lang="en-US" sz="1100">
                <a:solidFill>
                  <a:srgbClr val="000000"/>
                </a:solidFill>
                <a:cs typeface="Arial"/>
              </a:rPr>
              <a:t>, size,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veh_requirement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task_name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order_id</a:t>
            </a:r>
            <a:r>
              <a:rPr lang="en-US" sz="1100" u="sng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Category_id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Composite Primary Key:</a:t>
            </a:r>
            <a:r>
              <a:rPr lang="en-US" sz="1100">
                <a:solidFill>
                  <a:srgbClr val="000000"/>
                </a:solidFill>
                <a:cs typeface="Arial"/>
              </a:rPr>
              <a:t>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order_id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 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Key: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Tasker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 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Key: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order_id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Orders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order_ID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Key: </a:t>
            </a:r>
            <a:r>
              <a:rPr lang="en-US" sz="1100" b="1" err="1">
                <a:solidFill>
                  <a:srgbClr val="000000"/>
                </a:solidFill>
                <a:cs typeface="Arial"/>
              </a:rPr>
              <a:t>Category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Task_category</a:t>
            </a:r>
            <a:r>
              <a:rPr lang="en-US" sz="1100">
                <a:solidFill>
                  <a:srgbClr val="000000"/>
                </a:solidFill>
                <a:cs typeface="Arial"/>
              </a:rPr>
              <a:t>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category_ID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endParaRPr lang="en-US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</a:t>
            </a:r>
            <a:r>
              <a:rPr lang="en-US" sz="1100" b="1" err="1">
                <a:solidFill>
                  <a:schemeClr val="accent1">
                    <a:lumMod val="75000"/>
                  </a:schemeClr>
                </a:solidFill>
                <a:cs typeface="Arial"/>
              </a:rPr>
              <a:t>Tasker_category</a:t>
            </a: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 u="sng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category_ID</a:t>
            </a:r>
            <a:r>
              <a:rPr lang="en-US" sz="1100" u="sng">
                <a:solidFill>
                  <a:srgbClr val="000000"/>
                </a:solidFill>
                <a:cs typeface="Arial"/>
              </a:rPr>
              <a:t>)</a:t>
            </a:r>
            <a:endParaRPr lang="en-US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Composite Primary Key</a:t>
            </a:r>
            <a:r>
              <a:rPr lang="en-US" sz="1100">
                <a:solidFill>
                  <a:srgbClr val="000000"/>
                </a:solidFill>
                <a:cs typeface="Arial"/>
              </a:rPr>
              <a:t>: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category_ID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</a:t>
            </a:r>
            <a:r>
              <a:rPr lang="en-US" sz="1100">
                <a:solidFill>
                  <a:srgbClr val="000000"/>
                </a:solidFill>
                <a:cs typeface="Arial"/>
              </a:rPr>
              <a:t>: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Tasker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</a:t>
            </a:r>
            <a:r>
              <a:rPr lang="en-US" sz="1100">
                <a:solidFill>
                  <a:srgbClr val="000000"/>
                </a:solidFill>
                <a:cs typeface="Arial"/>
              </a:rPr>
              <a:t>: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category_ID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Tasks_category</a:t>
            </a:r>
            <a:r>
              <a:rPr lang="en-US" sz="1100">
                <a:solidFill>
                  <a:srgbClr val="000000"/>
                </a:solidFill>
                <a:cs typeface="Arial"/>
              </a:rPr>
              <a:t>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category_ID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endParaRPr lang="en-US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endParaRPr lang="en-US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</a:t>
            </a:r>
            <a:r>
              <a:rPr lang="en-US" sz="1100" b="1" err="1">
                <a:solidFill>
                  <a:schemeClr val="accent1">
                    <a:lumMod val="75000"/>
                  </a:schemeClr>
                </a:solidFill>
                <a:cs typeface="Arial"/>
              </a:rPr>
              <a:t>Tasker_skill</a:t>
            </a:r>
            <a:r>
              <a:rPr lang="en-US" sz="1100">
                <a:solidFill>
                  <a:srgbClr val="000000"/>
                </a:solidFill>
                <a:cs typeface="Arial"/>
              </a:rPr>
              <a:t>( 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 u="sng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skill_ID</a:t>
            </a:r>
            <a:r>
              <a:rPr lang="en-US" sz="1100" u="sng">
                <a:solidFill>
                  <a:srgbClr val="000000"/>
                </a:solidFill>
                <a:cs typeface="Arial"/>
              </a:rPr>
              <a:t>)</a:t>
            </a:r>
            <a:endParaRPr lang="en-US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Composite Primary Key: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  <a:sym typeface="Barlow Semi Condensed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skill_ID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Key: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Tasker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Key:</a:t>
            </a:r>
            <a:r>
              <a:rPr lang="en-US" sz="1100">
                <a:solidFill>
                  <a:srgbClr val="000000"/>
                </a:solidFill>
                <a:cs typeface="Arial"/>
              </a:rPr>
              <a:t>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skill_ID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Skill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skill_ID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endParaRPr lang="en-US" sz="1100">
              <a:solidFill>
                <a:srgbClr val="000000"/>
              </a:solidFill>
              <a:cs typeface="Arial"/>
            </a:endParaRPr>
          </a:p>
          <a:p>
            <a:pPr algn="just"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cs typeface="Arial"/>
              </a:rPr>
              <a:t>-&gt; </a:t>
            </a:r>
            <a:r>
              <a:rPr lang="en-US" sz="1100" b="1" err="1">
                <a:solidFill>
                  <a:schemeClr val="accent1">
                    <a:lumMod val="75000"/>
                  </a:schemeClr>
                </a:solidFill>
                <a:cs typeface="Arial"/>
              </a:rPr>
              <a:t>Tasker_accomplishments</a:t>
            </a:r>
            <a:r>
              <a:rPr lang="en-US" sz="1100" b="1">
                <a:solidFill>
                  <a:srgbClr val="000000"/>
                </a:solidFill>
                <a:cs typeface="Arial"/>
              </a:rPr>
              <a:t> </a:t>
            </a:r>
            <a:r>
              <a:rPr lang="en-US" sz="1100">
                <a:solidFill>
                  <a:srgbClr val="000000"/>
                </a:solidFill>
                <a:cs typeface="Arial"/>
              </a:rPr>
              <a:t>(</a:t>
            </a:r>
            <a:r>
              <a:rPr lang="en-US" sz="1100" u="sng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 u="sng">
                <a:solidFill>
                  <a:srgbClr val="000000"/>
                </a:solidFill>
                <a:cs typeface="Arial"/>
                <a:sym typeface="Barlow Semi Condensed"/>
              </a:rPr>
              <a:t>, </a:t>
            </a:r>
            <a:r>
              <a:rPr lang="en-US" sz="1100" u="sng" err="1">
                <a:cs typeface="Arial"/>
              </a:rPr>
              <a:t>accomplished_ID</a:t>
            </a:r>
            <a:r>
              <a:rPr lang="en-US" sz="1100" u="sng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Composite Primary Key</a:t>
            </a:r>
            <a:r>
              <a:rPr lang="en-US" sz="1100">
                <a:solidFill>
                  <a:srgbClr val="000000"/>
                </a:solidFill>
                <a:cs typeface="Arial"/>
              </a:rPr>
              <a:t>: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,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accomplished_ID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</a:t>
            </a:r>
            <a:r>
              <a:rPr lang="en-US" sz="1100">
                <a:solidFill>
                  <a:srgbClr val="000000"/>
                </a:solidFill>
                <a:cs typeface="Arial"/>
              </a:rPr>
              <a:t>: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Tasker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tasker_ID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algn="just">
              <a:buNone/>
            </a:pPr>
            <a:r>
              <a:rPr lang="en-US" sz="1100" b="1">
                <a:solidFill>
                  <a:srgbClr val="000000"/>
                </a:solidFill>
                <a:cs typeface="Arial"/>
              </a:rPr>
              <a:t>Foreign Key</a:t>
            </a:r>
            <a:r>
              <a:rPr lang="en-US" sz="1100">
                <a:solidFill>
                  <a:srgbClr val="000000"/>
                </a:solidFill>
                <a:cs typeface="Arial"/>
              </a:rPr>
              <a:t>: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accomplished_ID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 references 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Tasks_accomplished</a:t>
            </a:r>
            <a:r>
              <a:rPr lang="en-US" sz="1100">
                <a:solidFill>
                  <a:srgbClr val="000000"/>
                </a:solidFill>
                <a:cs typeface="Arial"/>
              </a:rPr>
              <a:t> (</a:t>
            </a:r>
            <a:r>
              <a:rPr lang="en-US" sz="1100" err="1">
                <a:solidFill>
                  <a:srgbClr val="000000"/>
                </a:solidFill>
                <a:cs typeface="Arial"/>
              </a:rPr>
              <a:t>accomplished_ID</a:t>
            </a:r>
            <a:r>
              <a:rPr lang="en-US" sz="1100">
                <a:solidFill>
                  <a:srgbClr val="000000"/>
                </a:solidFill>
                <a:cs typeface="Arial"/>
              </a:rPr>
              <a:t>)</a:t>
            </a:r>
          </a:p>
          <a:p>
            <a:pPr marL="0" indent="0">
              <a:buNone/>
            </a:pPr>
            <a:endParaRPr lang="en">
              <a:solidFill>
                <a:srgbClr val="494949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094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4BAC-653D-68E3-3A20-6653AE93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Most Challenging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D7D26-8215-3DC4-8E17-ACFEC394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650" y="1152150"/>
            <a:ext cx="7705500" cy="667889"/>
          </a:xfrm>
        </p:spPr>
        <p:txBody>
          <a:bodyPr/>
          <a:lstStyle/>
          <a:p>
            <a:pPr marL="152400" indent="0">
              <a:buNone/>
            </a:pPr>
            <a:r>
              <a:rPr lang="en-CA" b="1">
                <a:solidFill>
                  <a:schemeClr val="accent1">
                    <a:lumMod val="75000"/>
                  </a:schemeClr>
                </a:solidFill>
                <a:latin typeface="Times"/>
                <a:cs typeface="Times"/>
              </a:rPr>
              <a:t># Query 20: find the most similar user for customer 1 according to task category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152400" indent="0">
              <a:buNone/>
            </a:pPr>
            <a:r>
              <a:rPr lang="en-CA" b="1">
                <a:solidFill>
                  <a:srgbClr val="000000"/>
                </a:solidFill>
                <a:latin typeface="Times"/>
                <a:cs typeface="Times"/>
              </a:rPr>
              <a:t>(In other words, for customer 1, we need to find which customer has the most matched task </a:t>
            </a:r>
            <a:r>
              <a:rPr lang="en-CA" b="1" err="1">
                <a:solidFill>
                  <a:srgbClr val="000000"/>
                </a:solidFill>
                <a:latin typeface="Times"/>
                <a:cs typeface="Times"/>
              </a:rPr>
              <a:t>catgories</a:t>
            </a:r>
            <a:r>
              <a:rPr lang="en-CA" b="1">
                <a:solidFill>
                  <a:srgbClr val="000000"/>
                </a:solidFill>
                <a:latin typeface="Times"/>
                <a:cs typeface="Times"/>
              </a:rPr>
              <a:t>.)</a:t>
            </a:r>
          </a:p>
          <a:p>
            <a:pPr marL="152400" indent="0">
              <a:buNone/>
            </a:pPr>
            <a:r>
              <a:rPr lang="en-CA" b="1">
                <a:solidFill>
                  <a:srgbClr val="000000"/>
                </a:solidFill>
                <a:latin typeface="Times"/>
                <a:cs typeface="Times"/>
              </a:rPr>
              <a:t>Explain the purpose and how does the query work.</a:t>
            </a:r>
            <a:endParaRPr lang="en-US"/>
          </a:p>
          <a:p>
            <a:endParaRPr lang="en-US"/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3815EA94-99DF-BEB5-3EF9-AC52B8AC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91" y="4373393"/>
            <a:ext cx="3265361" cy="722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A4D34-9B29-43C3-0A4D-805377EE583D}"/>
              </a:ext>
            </a:extLst>
          </p:cNvPr>
          <p:cNvSpPr txBox="1"/>
          <p:nvPr/>
        </p:nvSpPr>
        <p:spPr>
          <a:xfrm>
            <a:off x="639557" y="1688760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rgbClr val="434F54"/>
                </a:solidFill>
                <a:latin typeface="Consolas"/>
              </a:rPr>
              <a:t>WITH CT AS (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SELECT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 Customers.customer_id,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 Tasks_category.category_id,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 OD.quantity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FROM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 Customers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INNER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JOIN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 Orders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ON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 Customers.customer_id = Orders.customer_id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INNER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JOIN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 Order_details OD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ON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 OD.order_id = Orders.order_id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INNER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JOIN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 Tasks_category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ON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 Tasks_category.category_id = OD.category_id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)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FB47A-00F3-C1C1-3D80-06126358720F}"/>
              </a:ext>
            </a:extLst>
          </p:cNvPr>
          <p:cNvSpPr txBox="1"/>
          <p:nvPr/>
        </p:nvSpPr>
        <p:spPr>
          <a:xfrm>
            <a:off x="3340003" y="2007230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rgbClr val="00979D"/>
                </a:solidFill>
                <a:latin typeface="Consolas"/>
              </a:rPr>
              <a:t>SELECT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 TOP </a:t>
            </a:r>
            <a:r>
              <a:rPr lang="en-US" sz="900">
                <a:solidFill>
                  <a:srgbClr val="8A7B52"/>
                </a:solidFill>
                <a:latin typeface="Consolas"/>
              </a:rPr>
              <a:t>1</a:t>
            </a:r>
            <a:br>
              <a:rPr lang="en-US" sz="900"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t2.customer_id,</a:t>
            </a:r>
            <a:br>
              <a:rPr lang="en-US" sz="900"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t2.category_id,</a:t>
            </a:r>
            <a:br>
              <a:rPr lang="en-US" sz="900"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SUM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(t2.quantity)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AS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 </a:t>
            </a:r>
            <a:r>
              <a:rPr lang="en-US" sz="900" err="1">
                <a:solidFill>
                  <a:srgbClr val="434F54"/>
                </a:solidFill>
                <a:latin typeface="Consolas"/>
              </a:rPr>
              <a:t>same_purchased</a:t>
            </a:r>
            <a:br>
              <a:rPr lang="en-US" sz="900">
                <a:latin typeface="Consolas"/>
              </a:rPr>
            </a:br>
            <a:r>
              <a:rPr lang="en-US" sz="900">
                <a:solidFill>
                  <a:srgbClr val="00979D"/>
                </a:solidFill>
                <a:latin typeface="Consolas"/>
              </a:rPr>
              <a:t>FROM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 (</a:t>
            </a:r>
            <a:br>
              <a:rPr lang="en-US" sz="900"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SELECT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DISTINCT</a:t>
            </a:r>
            <a:br>
              <a:rPr lang="en-US" sz="900"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 </a:t>
            </a:r>
            <a:r>
              <a:rPr lang="en-US" sz="900" err="1">
                <a:solidFill>
                  <a:srgbClr val="434F54"/>
                </a:solidFill>
                <a:latin typeface="Consolas"/>
              </a:rPr>
              <a:t>customer_id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,</a:t>
            </a:r>
            <a:br>
              <a:rPr lang="en-US" sz="900"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 </a:t>
            </a:r>
            <a:r>
              <a:rPr lang="en-US" sz="900" err="1">
                <a:solidFill>
                  <a:srgbClr val="434F54"/>
                </a:solidFill>
                <a:latin typeface="Consolas"/>
              </a:rPr>
              <a:t>category_id</a:t>
            </a:r>
            <a:br>
              <a:rPr lang="en-US" sz="900"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FROM</a:t>
            </a:r>
            <a:br>
              <a:rPr lang="en-US" sz="900"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 CT</a:t>
            </a:r>
            <a:br>
              <a:rPr lang="en-US" sz="900"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WHERE</a:t>
            </a:r>
            <a:br>
              <a:rPr lang="en-US" sz="900"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 </a:t>
            </a:r>
            <a:r>
              <a:rPr lang="en-US" sz="900" err="1">
                <a:solidFill>
                  <a:srgbClr val="434F54"/>
                </a:solidFill>
                <a:latin typeface="Consolas"/>
              </a:rPr>
              <a:t>customer_id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 = </a:t>
            </a:r>
            <a:r>
              <a:rPr lang="en-US" sz="900">
                <a:solidFill>
                  <a:srgbClr val="8A7B52"/>
                </a:solidFill>
                <a:latin typeface="Consolas"/>
              </a:rPr>
              <a:t>1</a:t>
            </a:r>
            <a:br>
              <a:rPr lang="en-US" sz="900"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) t1</a:t>
            </a:r>
            <a:br>
              <a:rPr lang="en-US" sz="900">
                <a:latin typeface="Consolas"/>
              </a:rPr>
            </a:br>
            <a:endParaRPr lang="en-US" sz="900">
              <a:solidFill>
                <a:srgbClr val="434F54"/>
              </a:solidFill>
              <a:latin typeface="Consola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DBB67-58A7-87B3-BCD6-C135FB2AA61E}"/>
              </a:ext>
            </a:extLst>
          </p:cNvPr>
          <p:cNvSpPr txBox="1"/>
          <p:nvPr/>
        </p:nvSpPr>
        <p:spPr>
          <a:xfrm>
            <a:off x="6158240" y="1688761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rgbClr val="00979D"/>
                </a:solidFill>
                <a:latin typeface="Consolas"/>
              </a:rPr>
              <a:t>CROSS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 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JOIN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 (​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 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SELECT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 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DISTINCT​</a:t>
            </a:r>
            <a:br>
              <a:rPr lang="en-US" sz="900">
                <a:solidFill>
                  <a:srgbClr val="00979D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 customer_id,​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 category_id,​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 quantity​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 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FROM​</a:t>
            </a:r>
            <a:br>
              <a:rPr lang="en-US" sz="900">
                <a:solidFill>
                  <a:srgbClr val="00979D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 CT​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 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WHERE​</a:t>
            </a:r>
            <a:br>
              <a:rPr lang="en-US" sz="900">
                <a:solidFill>
                  <a:srgbClr val="00979D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    customer_id != </a:t>
            </a:r>
            <a:r>
              <a:rPr lang="en-US" sz="900">
                <a:solidFill>
                  <a:srgbClr val="8A7B52"/>
                </a:solidFill>
                <a:latin typeface="Consolas"/>
              </a:rPr>
              <a:t>1​</a:t>
            </a:r>
            <a:br>
              <a:rPr lang="en-US" sz="900">
                <a:solidFill>
                  <a:srgbClr val="8A7B52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) t2​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00979D"/>
                </a:solidFill>
                <a:latin typeface="Consolas"/>
              </a:rPr>
              <a:t>WHERE​</a:t>
            </a:r>
            <a:br>
              <a:rPr lang="en-US" sz="900">
                <a:solidFill>
                  <a:srgbClr val="00979D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t1.category_id = t2.category_id​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00979D"/>
                </a:solidFill>
                <a:latin typeface="Consolas"/>
              </a:rPr>
              <a:t>GROUP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 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BY​</a:t>
            </a:r>
            <a:br>
              <a:rPr lang="en-US" sz="900">
                <a:solidFill>
                  <a:srgbClr val="00979D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 t2.customer_id, t2.category_id​</a:t>
            </a:r>
            <a:br>
              <a:rPr lang="en-US" sz="900">
                <a:solidFill>
                  <a:srgbClr val="434F54"/>
                </a:solidFill>
                <a:latin typeface="Consolas"/>
              </a:rPr>
            </a:br>
            <a:r>
              <a:rPr lang="en-US" sz="900">
                <a:solidFill>
                  <a:srgbClr val="00979D"/>
                </a:solidFill>
                <a:latin typeface="Consolas"/>
              </a:rPr>
              <a:t>ORDER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 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BY​</a:t>
            </a:r>
            <a:br>
              <a:rPr lang="en-US" sz="900">
                <a:solidFill>
                  <a:srgbClr val="00979D"/>
                </a:solidFill>
                <a:latin typeface="Consolas"/>
              </a:rPr>
            </a:br>
            <a:r>
              <a:rPr lang="en-US" sz="900">
                <a:solidFill>
                  <a:srgbClr val="434F54"/>
                </a:solidFill>
                <a:latin typeface="Consolas"/>
              </a:rPr>
              <a:t>    same_purchased </a:t>
            </a:r>
            <a:r>
              <a:rPr lang="en-US" sz="900">
                <a:solidFill>
                  <a:srgbClr val="00979D"/>
                </a:solidFill>
                <a:latin typeface="Consolas"/>
              </a:rPr>
              <a:t>DESC</a:t>
            </a:r>
            <a:r>
              <a:rPr lang="en-US" sz="900">
                <a:solidFill>
                  <a:srgbClr val="434F54"/>
                </a:solidFill>
                <a:latin typeface="Consolas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4BAC-653D-68E3-3A20-6653AE93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Most Challenging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D7D26-8215-3DC4-8E17-ACFEC394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511" y="914338"/>
            <a:ext cx="7705500" cy="667889"/>
          </a:xfrm>
        </p:spPr>
        <p:txBody>
          <a:bodyPr/>
          <a:lstStyle/>
          <a:p>
            <a:pPr marL="152400" indent="0">
              <a:buNone/>
            </a:pPr>
            <a:r>
              <a:rPr lang="en-CA" b="1">
                <a:solidFill>
                  <a:schemeClr val="accent1">
                    <a:lumMod val="75000"/>
                  </a:schemeClr>
                </a:solidFill>
                <a:latin typeface="Times"/>
                <a:cs typeface="Times"/>
              </a:rPr>
              <a:t># Query 20: find the most similar user for customer 1 according to task category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>
              <a:solidFill>
                <a:schemeClr val="accent1">
                  <a:lumMod val="75000"/>
                </a:schemeClr>
              </a:solidFill>
              <a:cs typeface="Time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5EB08-C032-9440-8B66-9BBD4E25C8FC}"/>
              </a:ext>
            </a:extLst>
          </p:cNvPr>
          <p:cNvSpPr txBox="1"/>
          <p:nvPr/>
        </p:nvSpPr>
        <p:spPr>
          <a:xfrm>
            <a:off x="563276" y="1410247"/>
            <a:ext cx="8132567" cy="30623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</a:rPr>
              <a:t>Query Purpose:</a:t>
            </a:r>
          </a:p>
          <a:p>
            <a:endParaRPr lang="en-US" sz="11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/>
              <a:t>The provided SQL query aims to identify the customer who is the most similar to Customer 1 in terms of the task categories they have engaged with. In essence, if Customer 1 has ordered tasks from certain categories, which other customer has the maximum overlap or similarity in ordering from the same categories</a:t>
            </a:r>
          </a:p>
          <a:p>
            <a:endParaRPr lang="en-US" sz="1100"/>
          </a:p>
          <a:p>
            <a:endParaRPr lang="en-US" sz="1100"/>
          </a:p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</a:rPr>
              <a:t>Business Implications:</a:t>
            </a:r>
          </a:p>
          <a:p>
            <a:endParaRPr lang="en-US" sz="11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/>
              <a:t>1. Understanding which customers have similar preferences or behavior can be vital for many reasons:</a:t>
            </a:r>
          </a:p>
          <a:p>
            <a:r>
              <a:rPr lang="en-US" sz="1100"/>
              <a:t>2. Recommendation Systems: If a new task category is introduced and Customer 1 shows interest, the business can also recommend this to the identified similar customer.</a:t>
            </a:r>
          </a:p>
          <a:p>
            <a:r>
              <a:rPr lang="en-US" sz="1100"/>
              <a:t>3. Personalized Marketing: Tailoring marketing campaigns based on grouped customer behaviors can be more effective.</a:t>
            </a:r>
          </a:p>
          <a:p>
            <a:r>
              <a:rPr lang="en-US" sz="1100"/>
              <a:t>4. Insights into Customer Behavior: By understanding clusters or groups of similar customers, the business can gain insights into common needs, desires, or problems faced by these groups.</a:t>
            </a: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4BAC-653D-68E3-3A20-6653AE93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Most Challenging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D7D26-8215-3DC4-8E17-ACFEC394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772" y="823229"/>
            <a:ext cx="7705500" cy="667889"/>
          </a:xfrm>
        </p:spPr>
        <p:txBody>
          <a:bodyPr/>
          <a:lstStyle/>
          <a:p>
            <a:pPr marL="152400" indent="0">
              <a:buNone/>
            </a:pPr>
            <a:r>
              <a:rPr lang="en-CA" b="1">
                <a:solidFill>
                  <a:schemeClr val="accent1">
                    <a:lumMod val="75000"/>
                  </a:schemeClr>
                </a:solidFill>
                <a:latin typeface="Times"/>
                <a:cs typeface="Times"/>
              </a:rPr>
              <a:t># Query 20: find the most similar user for customer 1 according to task category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>
              <a:solidFill>
                <a:schemeClr val="accent1">
                  <a:lumMod val="75000"/>
                </a:schemeClr>
              </a:solidFill>
              <a:cs typeface="Time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2C630-4D93-AB4E-7B9A-0D6D5930E069}"/>
              </a:ext>
            </a:extLst>
          </p:cNvPr>
          <p:cNvSpPr txBox="1"/>
          <p:nvPr/>
        </p:nvSpPr>
        <p:spPr>
          <a:xfrm>
            <a:off x="974427" y="1171781"/>
            <a:ext cx="7367826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How Does the Query Work?</a:t>
            </a:r>
          </a:p>
          <a:p>
            <a:r>
              <a:rPr lang="en-US" sz="1200">
                <a:solidFill>
                  <a:schemeClr val="tx1"/>
                </a:solidFill>
              </a:rPr>
              <a:t>CT Common Table Expression (CTE):</a:t>
            </a:r>
          </a:p>
          <a:p>
            <a:pPr marL="285750" lvl="1" indent="-285750">
              <a:buChar char="•"/>
            </a:pPr>
            <a:r>
              <a:rPr lang="en-US" sz="1200">
                <a:solidFill>
                  <a:schemeClr val="tx1"/>
                </a:solidFill>
              </a:rPr>
              <a:t>The CTE named CT is defined to collate all the necessary information from the Customers, Orders, </a:t>
            </a:r>
            <a:r>
              <a:rPr lang="en-US" sz="1200" err="1">
                <a:solidFill>
                  <a:schemeClr val="tx1"/>
                </a:solidFill>
              </a:rPr>
              <a:t>Order_details</a:t>
            </a:r>
            <a:r>
              <a:rPr lang="en-US" sz="1200">
                <a:solidFill>
                  <a:schemeClr val="tx1"/>
                </a:solidFill>
              </a:rPr>
              <a:t>, and </a:t>
            </a:r>
            <a:r>
              <a:rPr lang="en-US" sz="1200" err="1">
                <a:solidFill>
                  <a:schemeClr val="tx1"/>
                </a:solidFill>
              </a:rPr>
              <a:t>Tasks_category</a:t>
            </a:r>
            <a:r>
              <a:rPr lang="en-US" sz="1200">
                <a:solidFill>
                  <a:schemeClr val="tx1"/>
                </a:solidFill>
              </a:rPr>
              <a:t> tables. This table would essentially give us a list of customers, the categories of tasks they have ordered, and the quantity they've ordered.</a:t>
            </a:r>
          </a:p>
          <a:p>
            <a:pPr>
              <a:buChar char="•"/>
            </a:pPr>
            <a:r>
              <a:rPr lang="en-US" sz="1200">
                <a:solidFill>
                  <a:schemeClr val="tx1"/>
                </a:solidFill>
              </a:rPr>
              <a:t>Isolating Customer 1's Preferences:</a:t>
            </a:r>
          </a:p>
          <a:p>
            <a:pPr marL="285750" lvl="1" indent="-285750">
              <a:buChar char="•"/>
            </a:pPr>
            <a:r>
              <a:rPr lang="en-US" sz="1200">
                <a:solidFill>
                  <a:schemeClr val="tx1"/>
                </a:solidFill>
              </a:rPr>
              <a:t>The first sub-query (SELECT distinct </a:t>
            </a:r>
            <a:r>
              <a:rPr lang="en-US" sz="1200" err="1">
                <a:solidFill>
                  <a:schemeClr val="tx1"/>
                </a:solidFill>
              </a:rPr>
              <a:t>customer_id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category_id</a:t>
            </a:r>
            <a:r>
              <a:rPr lang="en-US" sz="1200">
                <a:solidFill>
                  <a:schemeClr val="tx1"/>
                </a:solidFill>
              </a:rPr>
              <a:t> FROM CT WHERE </a:t>
            </a:r>
            <a:r>
              <a:rPr lang="en-US" sz="1200" err="1">
                <a:solidFill>
                  <a:schemeClr val="tx1"/>
                </a:solidFill>
              </a:rPr>
              <a:t>customer_id</a:t>
            </a:r>
            <a:r>
              <a:rPr lang="en-US" sz="1200">
                <a:solidFill>
                  <a:schemeClr val="tx1"/>
                </a:solidFill>
              </a:rPr>
              <a:t> = 1) t1 extracts distinct task categories that Customer 1 has engaged with.</a:t>
            </a:r>
          </a:p>
          <a:p>
            <a:pPr>
              <a:buChar char="•"/>
            </a:pPr>
            <a:r>
              <a:rPr lang="en-US" sz="1200">
                <a:solidFill>
                  <a:schemeClr val="tx1"/>
                </a:solidFill>
              </a:rPr>
              <a:t>Isolating Other Customers' Preferences:</a:t>
            </a:r>
          </a:p>
          <a:p>
            <a:pPr marL="285750" lvl="1" indent="-285750">
              <a:buChar char="•"/>
            </a:pPr>
            <a:r>
              <a:rPr lang="en-US" sz="1200">
                <a:solidFill>
                  <a:schemeClr val="tx1"/>
                </a:solidFill>
              </a:rPr>
              <a:t>The second sub-query (SELECT distinct </a:t>
            </a:r>
            <a:r>
              <a:rPr lang="en-US" sz="1200" err="1">
                <a:solidFill>
                  <a:schemeClr val="tx1"/>
                </a:solidFill>
              </a:rPr>
              <a:t>customer_id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category_id</a:t>
            </a:r>
            <a:r>
              <a:rPr lang="en-US" sz="1200">
                <a:solidFill>
                  <a:schemeClr val="tx1"/>
                </a:solidFill>
              </a:rPr>
              <a:t>, quantity FROM CT WHERE </a:t>
            </a:r>
            <a:r>
              <a:rPr lang="en-US" sz="1200" err="1">
                <a:solidFill>
                  <a:schemeClr val="tx1"/>
                </a:solidFill>
              </a:rPr>
              <a:t>customer_id</a:t>
            </a:r>
            <a:r>
              <a:rPr lang="en-US" sz="1200">
                <a:solidFill>
                  <a:schemeClr val="tx1"/>
                </a:solidFill>
              </a:rPr>
              <a:t> != 1) t2 extracts distinct task categories for all customers other than Customer 1.</a:t>
            </a:r>
          </a:p>
          <a:p>
            <a:pPr>
              <a:buChar char="•"/>
            </a:pPr>
            <a:r>
              <a:rPr lang="en-US" sz="1200">
                <a:solidFill>
                  <a:schemeClr val="tx1"/>
                </a:solidFill>
              </a:rPr>
              <a:t>Finding Matches:</a:t>
            </a:r>
          </a:p>
          <a:p>
            <a:pPr marL="285750" lvl="1" indent="-285750">
              <a:buChar char="•"/>
            </a:pPr>
            <a:r>
              <a:rPr lang="en-US" sz="1200">
                <a:solidFill>
                  <a:schemeClr val="tx1"/>
                </a:solidFill>
              </a:rPr>
              <a:t>The main body of the query then matches the task categories of Customer 1 (from t1) with those of other customers (from t2).</a:t>
            </a:r>
          </a:p>
          <a:p>
            <a:pPr>
              <a:buChar char="•"/>
            </a:pPr>
            <a:r>
              <a:rPr lang="en-US" sz="1200">
                <a:solidFill>
                  <a:schemeClr val="tx1"/>
                </a:solidFill>
              </a:rPr>
              <a:t>Summation and Ordering:</a:t>
            </a:r>
          </a:p>
          <a:p>
            <a:pPr marL="285750" lvl="1" indent="-285750">
              <a:buChar char="•"/>
            </a:pPr>
            <a:r>
              <a:rPr lang="en-US" sz="1200">
                <a:solidFill>
                  <a:schemeClr val="tx1"/>
                </a:solidFill>
              </a:rPr>
              <a:t>The matched categories are then summed up (using SUM(t2.quantity)) to derive a "similarity score". The results are then ordered in descending order of this score.</a:t>
            </a:r>
          </a:p>
          <a:p>
            <a:pPr>
              <a:buChar char="•"/>
            </a:pPr>
            <a:r>
              <a:rPr lang="en-US" sz="1200">
                <a:solidFill>
                  <a:schemeClr val="tx1"/>
                </a:solidFill>
              </a:rPr>
              <a:t>Picking the Top Match:</a:t>
            </a:r>
          </a:p>
          <a:p>
            <a:pPr marL="285750" lvl="1" indent="-285750">
              <a:buChar char="•"/>
            </a:pPr>
            <a:r>
              <a:rPr lang="en-US" sz="1200">
                <a:solidFill>
                  <a:schemeClr val="tx1"/>
                </a:solidFill>
              </a:rPr>
              <a:t>Finally, using TOP 1 (LIMIT 1 Equivalent for Azure SQL Database), only the most similar customer (the one with the highest overlap in task categories) is selected and returned by the query.</a:t>
            </a:r>
          </a:p>
          <a:p>
            <a:endParaRPr lang="en-US" sz="110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10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10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sz="11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9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6A29-6AFC-9B98-7965-70D9BC0E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84257-2430-651E-1A35-5E504F1CC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765" y="905205"/>
            <a:ext cx="7705500" cy="4236679"/>
          </a:xfrm>
        </p:spPr>
        <p:txBody>
          <a:bodyPr/>
          <a:lstStyle/>
          <a:p>
            <a:pPr>
              <a:buNone/>
            </a:pPr>
            <a:endParaRPr lang="en-US" b="1">
              <a:solidFill>
                <a:srgbClr val="374151"/>
              </a:solidFill>
            </a:endParaRPr>
          </a:p>
          <a:p>
            <a:pPr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Complex Relationship Mapping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marL="1257300" lvl="1" indent="-342900"/>
            <a:r>
              <a:rPr lang="en-US" sz="1600" b="1">
                <a:solidFill>
                  <a:srgbClr val="494949"/>
                </a:solidFill>
              </a:rPr>
              <a:t>Challenge:</a:t>
            </a:r>
            <a:r>
              <a:rPr lang="en-US" sz="1600">
                <a:solidFill>
                  <a:srgbClr val="374151"/>
                </a:solidFill>
              </a:rPr>
              <a:t> Efficiently link "Taskers" to categories, skills, &amp; accomplishments. </a:t>
            </a:r>
            <a:endParaRPr lang="en-US" sz="1600">
              <a:solidFill>
                <a:srgbClr val="494949"/>
              </a:solidFill>
            </a:endParaRPr>
          </a:p>
          <a:p>
            <a:pPr marL="1257300" lvl="1" indent="-342900"/>
            <a:r>
              <a:rPr lang="en-US" sz="1600" b="1">
                <a:solidFill>
                  <a:srgbClr val="494949"/>
                </a:solidFill>
              </a:rPr>
              <a:t>Solution:</a:t>
            </a:r>
            <a:r>
              <a:rPr lang="en-US" sz="1600">
                <a:solidFill>
                  <a:srgbClr val="374151"/>
                </a:solidFill>
              </a:rPr>
              <a:t> Use composite keys and intermediate tables (</a:t>
            </a:r>
            <a:r>
              <a:rPr lang="en-US" sz="1600" err="1">
                <a:solidFill>
                  <a:srgbClr val="374151"/>
                </a:solidFill>
              </a:rPr>
              <a:t>Tasker_category</a:t>
            </a:r>
            <a:r>
              <a:rPr lang="en-US" sz="1600">
                <a:solidFill>
                  <a:srgbClr val="374151"/>
                </a:solidFill>
              </a:rPr>
              <a:t>, </a:t>
            </a:r>
            <a:r>
              <a:rPr lang="en-US" sz="1600" err="1">
                <a:solidFill>
                  <a:srgbClr val="374151"/>
                </a:solidFill>
              </a:rPr>
              <a:t>Tasker_skill</a:t>
            </a:r>
            <a:r>
              <a:rPr lang="en-US" sz="1600">
                <a:solidFill>
                  <a:srgbClr val="374151"/>
                </a:solidFill>
              </a:rPr>
              <a:t>, </a:t>
            </a:r>
            <a:r>
              <a:rPr lang="en-US" sz="1600" err="1">
                <a:solidFill>
                  <a:srgbClr val="374151"/>
                </a:solidFill>
              </a:rPr>
              <a:t>Tasker_accomplishments</a:t>
            </a:r>
            <a:r>
              <a:rPr lang="en-US" sz="1600">
                <a:solidFill>
                  <a:srgbClr val="374151"/>
                </a:solidFill>
              </a:rPr>
              <a:t>). </a:t>
            </a:r>
            <a:endParaRPr lang="en-US" sz="1600">
              <a:solidFill>
                <a:srgbClr val="494949"/>
              </a:solidFill>
            </a:endParaRPr>
          </a:p>
          <a:p>
            <a:pPr lvl="1" indent="0">
              <a:buNone/>
            </a:pPr>
            <a:br>
              <a:rPr lang="en-US"/>
            </a:br>
            <a:endParaRPr lang="en-US" sz="1600">
              <a:solidFill>
                <a:srgbClr val="494949"/>
              </a:solidFill>
            </a:endParaRPr>
          </a:p>
          <a:p>
            <a:pPr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Ensuring Data Integrity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marL="1257300" lvl="1" indent="-342900"/>
            <a:r>
              <a:rPr lang="en-US" sz="1600" b="1">
                <a:solidFill>
                  <a:srgbClr val="494949"/>
                </a:solidFill>
              </a:rPr>
              <a:t>Challenge:</a:t>
            </a:r>
            <a:r>
              <a:rPr lang="en-US" sz="1600">
                <a:solidFill>
                  <a:srgbClr val="374151"/>
                </a:solidFill>
              </a:rPr>
              <a:t> Preserve integrity when updating or deleting dependent records. </a:t>
            </a:r>
            <a:endParaRPr lang="en-US" sz="1600"/>
          </a:p>
          <a:p>
            <a:pPr marL="1257300" lvl="1" indent="-342900"/>
            <a:r>
              <a:rPr lang="en-US" sz="1600" b="1">
                <a:solidFill>
                  <a:srgbClr val="494949"/>
                </a:solidFill>
              </a:rPr>
              <a:t>Solution:</a:t>
            </a:r>
            <a:r>
              <a:rPr lang="en-US" sz="1600">
                <a:solidFill>
                  <a:srgbClr val="374151"/>
                </a:solidFill>
              </a:rPr>
              <a:t> Apply cascading delete/update constraints. </a:t>
            </a:r>
            <a:endParaRPr lang="en-US" sz="1600">
              <a:solidFill>
                <a:srgbClr val="494949"/>
              </a:solidFill>
            </a:endParaRPr>
          </a:p>
          <a:p>
            <a:pPr lvl="1" indent="0">
              <a:buNone/>
            </a:pPr>
            <a:br>
              <a:rPr lang="en-US"/>
            </a:br>
            <a:endParaRPr lang="en-US" sz="1600">
              <a:solidFill>
                <a:srgbClr val="494949"/>
              </a:solidFill>
            </a:endParaRPr>
          </a:p>
          <a:p>
            <a:pPr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Hierarchical Data Structure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marL="1257300" lvl="1" indent="-342900"/>
            <a:r>
              <a:rPr lang="en-US" sz="1600" b="1">
                <a:solidFill>
                  <a:srgbClr val="494949"/>
                </a:solidFill>
              </a:rPr>
              <a:t>Challenge:</a:t>
            </a:r>
            <a:r>
              <a:rPr lang="en-US" sz="1600">
                <a:solidFill>
                  <a:srgbClr val="374151"/>
                </a:solidFill>
              </a:rPr>
              <a:t> Structure to hold both Customers and </a:t>
            </a:r>
            <a:r>
              <a:rPr lang="en-US" sz="1600" err="1">
                <a:solidFill>
                  <a:srgbClr val="374151"/>
                </a:solidFill>
              </a:rPr>
              <a:t>Order_details</a:t>
            </a:r>
            <a:r>
              <a:rPr lang="en-US" sz="1600">
                <a:solidFill>
                  <a:srgbClr val="374151"/>
                </a:solidFill>
              </a:rPr>
              <a:t>. </a:t>
            </a:r>
            <a:endParaRPr lang="en-US" sz="1600"/>
          </a:p>
          <a:p>
            <a:pPr marL="1257300" lvl="1" indent="-342900"/>
            <a:r>
              <a:rPr lang="en-US" sz="1600" b="1"/>
              <a:t>Solution:</a:t>
            </a:r>
            <a:r>
              <a:rPr lang="en-US" sz="1600">
                <a:solidFill>
                  <a:srgbClr val="374151"/>
                </a:solidFill>
              </a:rPr>
              <a:t> Use primary &amp; foreign key constraints for a cohesive data model.</a:t>
            </a:r>
            <a:endParaRPr lang="en-US" sz="1600">
              <a:solidFill>
                <a:srgbClr val="494949"/>
              </a:solidFill>
            </a:endParaRPr>
          </a:p>
          <a:p>
            <a:pPr lvl="1" indent="0">
              <a:buNone/>
            </a:pPr>
            <a:br>
              <a:rPr lang="en-US"/>
            </a:br>
            <a:endParaRPr lang="en-US"/>
          </a:p>
          <a:p>
            <a:pPr lvl="1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5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AE55-9674-334D-8B93-9A6D45C1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78" y="338328"/>
            <a:ext cx="7014895" cy="576000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Lesson learned and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cs typeface="Times"/>
              </a:rPr>
              <a:t>Ideas to Extend the Project</a:t>
            </a:r>
          </a:p>
          <a:p>
            <a:endParaRPr lang="en-US">
              <a:solidFill>
                <a:srgbClr val="494949"/>
              </a:solidFill>
              <a:cs typeface="Times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74B61-3882-E206-B7B7-7FACD50B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312" y="915521"/>
            <a:ext cx="7705500" cy="4621997"/>
          </a:xfrm>
        </p:spPr>
        <p:txBody>
          <a:bodyPr/>
          <a:lstStyle/>
          <a:p>
            <a:pPr marL="609600" lvl="1" indent="0">
              <a:buNone/>
            </a:pPr>
            <a:endParaRPr lang="en-US" b="1">
              <a:solidFill>
                <a:srgbClr val="374151"/>
              </a:solidFill>
            </a:endParaRPr>
          </a:p>
          <a:p>
            <a:pPr marL="0" indent="0">
              <a:buFont typeface="Barlow Semi Condensed Medium"/>
              <a:buNone/>
            </a:pP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Lessons Learned: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b="1">
              <a:solidFill>
                <a:srgbClr val="374151"/>
              </a:solidFill>
            </a:endParaRPr>
          </a:p>
          <a:p>
            <a:pPr marL="342900" indent="-342900"/>
            <a:r>
              <a:rPr lang="en-US" sz="1400" b="1">
                <a:solidFill>
                  <a:srgbClr val="374151"/>
                </a:solidFill>
              </a:rPr>
              <a:t>Granular Analysis is Essential:</a:t>
            </a:r>
            <a:r>
              <a:rPr lang="en-US" sz="1400">
                <a:solidFill>
                  <a:srgbClr val="374151"/>
                </a:solidFill>
              </a:rPr>
              <a:t> To capture all relevant data points and relationships, a deep dive into the business needs was crucial.</a:t>
            </a:r>
            <a:endParaRPr lang="en-US" sz="1400"/>
          </a:p>
          <a:p>
            <a:pPr marL="342900" indent="-342900"/>
            <a:r>
              <a:rPr lang="en-US" sz="1400" b="1">
                <a:solidFill>
                  <a:srgbClr val="374151"/>
                </a:solidFill>
              </a:rPr>
              <a:t>Regular Validation:</a:t>
            </a:r>
            <a:r>
              <a:rPr lang="en-US" sz="1400">
                <a:solidFill>
                  <a:srgbClr val="374151"/>
                </a:solidFill>
              </a:rPr>
              <a:t> Continual checks against real-world scenarios ensured that the schema remained practical and adaptable.</a:t>
            </a:r>
          </a:p>
          <a:p>
            <a:pPr marL="342900" indent="-342900"/>
            <a:r>
              <a:rPr lang="en-US" sz="1400" b="1">
                <a:solidFill>
                  <a:srgbClr val="374151"/>
                </a:solidFill>
              </a:rPr>
              <a:t>Modular Approach:</a:t>
            </a:r>
            <a:r>
              <a:rPr lang="en-US" sz="1400">
                <a:solidFill>
                  <a:srgbClr val="374151"/>
                </a:solidFill>
              </a:rPr>
              <a:t> Designing tables like </a:t>
            </a:r>
            <a:r>
              <a:rPr lang="en-US" sz="1400" b="1">
                <a:solidFill>
                  <a:srgbClr val="374151"/>
                </a:solidFill>
              </a:rPr>
              <a:t>Address</a:t>
            </a:r>
            <a:r>
              <a:rPr lang="en-US" sz="1400">
                <a:solidFill>
                  <a:srgbClr val="374151"/>
                </a:solidFill>
              </a:rPr>
              <a:t> separately allowed for better flexibility and reduced redundancy.</a:t>
            </a:r>
          </a:p>
          <a:p>
            <a:pPr marL="152400" indent="0">
              <a:buNone/>
            </a:pPr>
            <a:br>
              <a:rPr lang="en-US"/>
            </a:b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Ideas to Extend the Project:</a:t>
            </a:r>
            <a:br>
              <a:rPr lang="en-US"/>
            </a:br>
            <a:endParaRPr lang="en-US" sz="1400"/>
          </a:p>
          <a:p>
            <a:r>
              <a:rPr lang="en-US" sz="1400" b="1">
                <a:solidFill>
                  <a:srgbClr val="374151"/>
                </a:solidFill>
              </a:rPr>
              <a:t>Advanced Analytics Layer:</a:t>
            </a:r>
            <a:r>
              <a:rPr lang="en-US" sz="1400">
                <a:solidFill>
                  <a:srgbClr val="374151"/>
                </a:solidFill>
              </a:rPr>
              <a:t> Introduce tables to capture analytical insights, such as customer behavior patterns or tasker performance metrics.</a:t>
            </a:r>
          </a:p>
          <a:p>
            <a:r>
              <a:rPr lang="en-US" sz="1400" b="1">
                <a:solidFill>
                  <a:srgbClr val="374151"/>
                </a:solidFill>
              </a:rPr>
              <a:t>Extend User Profiles:</a:t>
            </a:r>
            <a:r>
              <a:rPr lang="en-US" sz="1400">
                <a:solidFill>
                  <a:srgbClr val="374151"/>
                </a:solidFill>
              </a:rPr>
              <a:t> Add tables that capture customer preferences or tasker availability schedules.</a:t>
            </a:r>
          </a:p>
          <a:p>
            <a:r>
              <a:rPr lang="en-US" sz="1400" b="1">
                <a:solidFill>
                  <a:srgbClr val="374151"/>
                </a:solidFill>
              </a:rPr>
              <a:t>Feedback Mechanism:</a:t>
            </a:r>
            <a:r>
              <a:rPr lang="en-US" sz="1400">
                <a:solidFill>
                  <a:srgbClr val="374151"/>
                </a:solidFill>
              </a:rPr>
              <a:t> Implement a system to capture feedback on completed tasks, enhancing the </a:t>
            </a:r>
            <a:r>
              <a:rPr lang="en-US" sz="1400" b="1">
                <a:solidFill>
                  <a:srgbClr val="374151"/>
                </a:solidFill>
              </a:rPr>
              <a:t>Review</a:t>
            </a:r>
            <a:r>
              <a:rPr lang="en-US" sz="1400">
                <a:solidFill>
                  <a:srgbClr val="374151"/>
                </a:solidFill>
              </a:rPr>
              <a:t> table to offer more detailed insights.</a:t>
            </a:r>
          </a:p>
          <a:p>
            <a:pPr marL="342900" indent="-342900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966446" y="338328"/>
            <a:ext cx="502819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accent1">
                    <a:lumMod val="75000"/>
                  </a:schemeClr>
                </a:solidFill>
              </a:rPr>
              <a:t>TaskRabbit Business Overview</a:t>
            </a:r>
            <a:br>
              <a:rPr lang="en">
                <a:solidFill>
                  <a:srgbClr val="494949"/>
                </a:solidFill>
              </a:rPr>
            </a:br>
            <a:endParaRPr lang="en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927066" y="1162265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</a:rPr>
              <a:t>Platform Purpose:</a:t>
            </a:r>
            <a:r>
              <a:rPr lang="en" sz="1800">
                <a:solidFill>
                  <a:schemeClr val="accent1">
                    <a:lumMod val="75000"/>
                  </a:schemeClr>
                </a:solidFill>
                <a:cs typeface="Arial"/>
              </a:rPr>
              <a:t> </a:t>
            </a:r>
            <a:endParaRPr lang="en-US" sz="180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>
              <a:buNone/>
            </a:pPr>
            <a:r>
              <a:rPr lang="en" sz="1800">
                <a:solidFill>
                  <a:srgbClr val="374151"/>
                </a:solidFill>
                <a:cs typeface="Arial"/>
              </a:rPr>
              <a:t>Connects individuals &amp; businesses with local</a:t>
            </a:r>
            <a:r>
              <a:rPr lang="en" sz="1800">
                <a:solidFill>
                  <a:srgbClr val="374151"/>
                </a:solidFill>
                <a:cs typeface="A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 Medium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freelancers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.</a:t>
            </a:r>
            <a:endParaRPr lang="en-US" sz="1800">
              <a:solidFill>
                <a:srgbClr val="374151"/>
              </a:solidFill>
            </a:endParaRPr>
          </a:p>
          <a:p>
            <a:pPr>
              <a:buNone/>
            </a:pP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</a:rPr>
              <a:t>Who </a:t>
            </a: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  <a:sym typeface="Barlow Semi Condensed"/>
              </a:rPr>
              <a:t>are </a:t>
            </a: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</a:rPr>
              <a:t>they?</a:t>
            </a:r>
            <a:r>
              <a:rPr lang="en" sz="1800">
                <a:solidFill>
                  <a:schemeClr val="accent1">
                    <a:lumMod val="75000"/>
                  </a:schemeClr>
                </a:solidFill>
                <a:cs typeface="Arial"/>
              </a:rPr>
              <a:t> </a:t>
            </a:r>
            <a:endParaRPr lang="en-US" sz="180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>
              <a:buNone/>
            </a:pPr>
            <a:r>
              <a:rPr lang="en" sz="1800">
                <a:solidFill>
                  <a:srgbClr val="374151"/>
                </a:solidFill>
                <a:cs typeface="Arial"/>
              </a:rPr>
              <a:t>Skilled professionals called "Taskers."</a:t>
            </a:r>
            <a:endParaRPr lang="en-US" sz="1800"/>
          </a:p>
          <a:p>
            <a:pPr>
              <a:buNone/>
            </a:pP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</a:rPr>
              <a:t>Diverse Service Range:</a:t>
            </a:r>
            <a:r>
              <a:rPr lang="en" sz="1800">
                <a:solidFill>
                  <a:schemeClr val="accent1">
                    <a:lumMod val="75000"/>
                  </a:schemeClr>
                </a:solidFill>
                <a:cs typeface="Arial"/>
              </a:rPr>
              <a:t> </a:t>
            </a:r>
            <a:endParaRPr lang="en-US" sz="180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>
              <a:buNone/>
            </a:pPr>
            <a:r>
              <a:rPr lang="en" sz="1800">
                <a:solidFill>
                  <a:srgbClr val="374151"/>
                </a:solidFill>
                <a:cs typeface="Arial"/>
              </a:rPr>
              <a:t>From home repairs &amp; cleaning 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to </a:t>
            </a:r>
            <a:r>
              <a:rPr lang="en" sz="1800">
                <a:solidFill>
                  <a:srgbClr val="374151"/>
                </a:solidFill>
                <a:cs typeface="Arial"/>
              </a:rPr>
              <a:t>admin tasks &amp; event planning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.</a:t>
            </a:r>
            <a:endParaRPr lang="en-US" sz="1800">
              <a:solidFill>
                <a:srgbClr val="374151"/>
              </a:solidFill>
            </a:endParaRPr>
          </a:p>
          <a:p>
            <a:pPr>
              <a:buNone/>
            </a:pP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</a:rPr>
              <a:t>Sharing Economy Champion</a:t>
            </a: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  <a:sym typeface="Barlow Semi Condensed"/>
              </a:rPr>
              <a:t>:</a:t>
            </a:r>
            <a:r>
              <a:rPr lang="en" sz="1800">
                <a:solidFill>
                  <a:schemeClr val="accent1">
                    <a:lumMod val="75000"/>
                  </a:schemeClr>
                </a:solidFill>
                <a:cs typeface="Arial"/>
              </a:rPr>
              <a:t> </a:t>
            </a:r>
            <a:endParaRPr lang="en-US" sz="180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>
              <a:buNone/>
            </a:pPr>
            <a:r>
              <a:rPr lang="en" sz="1800">
                <a:solidFill>
                  <a:srgbClr val="374151"/>
                </a:solidFill>
                <a:cs typeface="Arial"/>
              </a:rPr>
              <a:t>Harnesses 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the </a:t>
            </a:r>
            <a:r>
              <a:rPr lang="en" sz="1800">
                <a:solidFill>
                  <a:srgbClr val="374151"/>
                </a:solidFill>
                <a:cs typeface="Arial"/>
              </a:rPr>
              <a:t>potential 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of</a:t>
            </a:r>
            <a:r>
              <a:rPr lang="en" sz="1800">
                <a:solidFill>
                  <a:srgbClr val="374151"/>
                </a:solidFill>
                <a:cs typeface="Arial"/>
              </a:rPr>
              <a:t> community-based resource sharing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.</a:t>
            </a:r>
            <a:endParaRPr lang="en-US" sz="1800">
              <a:solidFill>
                <a:srgbClr val="374151"/>
              </a:solidFill>
            </a:endParaRPr>
          </a:p>
          <a:p>
            <a:pPr marL="0" indent="0">
              <a:buNone/>
            </a:pPr>
            <a:r>
              <a:rPr lang="en" sz="1800" b="1">
                <a:solidFill>
                  <a:srgbClr val="374151"/>
                </a:solidFill>
                <a:cs typeface="Arial"/>
              </a:rPr>
              <a:t>   </a:t>
            </a: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</a:rPr>
              <a:t>Primary Benefit</a:t>
            </a: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  <a:sym typeface="Barlow Semi Condensed"/>
              </a:rPr>
              <a:t>:</a:t>
            </a:r>
            <a:r>
              <a:rPr lang="en" sz="1800">
                <a:solidFill>
                  <a:schemeClr val="accent1">
                    <a:lumMod val="75000"/>
                  </a:schemeClr>
                </a:solidFill>
                <a:cs typeface="Arial"/>
              </a:rPr>
              <a:t> </a:t>
            </a:r>
          </a:p>
          <a:p>
            <a:pPr marL="0" indent="0">
              <a:buNone/>
            </a:pPr>
            <a:r>
              <a:rPr lang="en" sz="1800">
                <a:solidFill>
                  <a:srgbClr val="374151"/>
                </a:solidFill>
                <a:cs typeface="Arial"/>
              </a:rPr>
              <a:t>    Outsourcing tasks for convenience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, </a:t>
            </a:r>
            <a:r>
              <a:rPr lang="en" sz="1800">
                <a:solidFill>
                  <a:srgbClr val="374151"/>
                </a:solidFill>
                <a:cs typeface="Arial"/>
              </a:rPr>
              <a:t>efficiency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, and </a:t>
            </a:r>
            <a:r>
              <a:rPr lang="en" sz="1800">
                <a:solidFill>
                  <a:srgbClr val="374151"/>
                </a:solidFill>
                <a:cs typeface="Arial"/>
              </a:rPr>
              <a:t>expertise</a:t>
            </a:r>
            <a:r>
              <a:rPr lang="en" sz="1800">
                <a:solidFill>
                  <a:srgbClr val="37415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8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966446" y="338328"/>
            <a:ext cx="502819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accent1">
                    <a:lumMod val="75000"/>
                  </a:schemeClr>
                </a:solidFill>
              </a:rPr>
              <a:t>TaskRabbit Business Overview</a:t>
            </a:r>
            <a:br>
              <a:rPr lang="en">
                <a:solidFill>
                  <a:srgbClr val="494949"/>
                </a:solidFill>
              </a:rPr>
            </a:br>
            <a:endParaRPr lang="en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E0AB67-537F-399F-2678-79AA75949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15" y="1525974"/>
            <a:ext cx="3578941" cy="2325067"/>
          </a:xfrm>
          <a:prstGeom prst="rect">
            <a:avLst/>
          </a:prstGeom>
        </p:spPr>
      </p:pic>
      <p:pic>
        <p:nvPicPr>
          <p:cNvPr id="8" name="Picture 7" descr="A screenshot of a web page&#10;&#10;Description automatically generated">
            <a:extLst>
              <a:ext uri="{FF2B5EF4-FFF2-40B4-BE49-F238E27FC236}">
                <a16:creationId xmlns:a16="http://schemas.microsoft.com/office/drawing/2014/main" id="{9DD444A0-18C4-0035-B89E-F9CC23A0F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20" y="1527408"/>
            <a:ext cx="3579018" cy="22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1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966446" y="338328"/>
            <a:ext cx="502819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accent1">
                    <a:lumMod val="75000"/>
                  </a:schemeClr>
                </a:solidFill>
              </a:rPr>
              <a:t>TaskRabbit Business Overview</a:t>
            </a:r>
            <a:br>
              <a:rPr lang="en">
                <a:solidFill>
                  <a:srgbClr val="494949"/>
                </a:solidFill>
              </a:rPr>
            </a:br>
            <a:endParaRPr lang="en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927066" y="1162265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</a:rPr>
              <a:t>Platform Purpose:</a:t>
            </a:r>
            <a:r>
              <a:rPr lang="en" sz="1800">
                <a:solidFill>
                  <a:schemeClr val="accent1">
                    <a:lumMod val="75000"/>
                  </a:schemeClr>
                </a:solidFill>
                <a:cs typeface="Arial"/>
              </a:rPr>
              <a:t> </a:t>
            </a:r>
            <a:endParaRPr lang="en-US" sz="180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>
              <a:buNone/>
            </a:pPr>
            <a:r>
              <a:rPr lang="en" sz="1800">
                <a:solidFill>
                  <a:srgbClr val="374151"/>
                </a:solidFill>
                <a:cs typeface="Arial"/>
              </a:rPr>
              <a:t>Connects individuals &amp; businesses with local</a:t>
            </a:r>
            <a:r>
              <a:rPr lang="en" sz="1800">
                <a:solidFill>
                  <a:srgbClr val="374151"/>
                </a:solidFill>
                <a:cs typeface="A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 Medium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freelancers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.</a:t>
            </a:r>
            <a:endParaRPr lang="en-US" sz="1800">
              <a:solidFill>
                <a:srgbClr val="374151"/>
              </a:solidFill>
            </a:endParaRPr>
          </a:p>
          <a:p>
            <a:pPr>
              <a:buNone/>
            </a:pP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</a:rPr>
              <a:t>Who </a:t>
            </a: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  <a:sym typeface="Barlow Semi Condensed"/>
              </a:rPr>
              <a:t>are </a:t>
            </a: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</a:rPr>
              <a:t>they?</a:t>
            </a:r>
            <a:r>
              <a:rPr lang="en" sz="1800">
                <a:solidFill>
                  <a:schemeClr val="accent1">
                    <a:lumMod val="75000"/>
                  </a:schemeClr>
                </a:solidFill>
                <a:cs typeface="Arial"/>
              </a:rPr>
              <a:t> </a:t>
            </a:r>
            <a:endParaRPr lang="en-US" sz="180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>
              <a:buNone/>
            </a:pPr>
            <a:r>
              <a:rPr lang="en" sz="1800">
                <a:solidFill>
                  <a:srgbClr val="374151"/>
                </a:solidFill>
                <a:cs typeface="Arial"/>
              </a:rPr>
              <a:t>Skilled professionals called "Taskers."</a:t>
            </a:r>
            <a:endParaRPr lang="en-US" sz="1800"/>
          </a:p>
          <a:p>
            <a:pPr>
              <a:buNone/>
            </a:pP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</a:rPr>
              <a:t>Diverse Service Range:</a:t>
            </a:r>
            <a:r>
              <a:rPr lang="en" sz="1800">
                <a:solidFill>
                  <a:schemeClr val="accent1">
                    <a:lumMod val="75000"/>
                  </a:schemeClr>
                </a:solidFill>
                <a:cs typeface="Arial"/>
              </a:rPr>
              <a:t> </a:t>
            </a:r>
            <a:endParaRPr lang="en-US" sz="180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>
              <a:buNone/>
            </a:pPr>
            <a:r>
              <a:rPr lang="en" sz="1800">
                <a:solidFill>
                  <a:srgbClr val="374151"/>
                </a:solidFill>
                <a:cs typeface="Arial"/>
              </a:rPr>
              <a:t>From home repairs &amp; cleaning 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to </a:t>
            </a:r>
            <a:r>
              <a:rPr lang="en" sz="1800">
                <a:solidFill>
                  <a:srgbClr val="374151"/>
                </a:solidFill>
                <a:cs typeface="Arial"/>
              </a:rPr>
              <a:t>admin tasks &amp; event planning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.</a:t>
            </a:r>
            <a:endParaRPr lang="en-US" sz="1800">
              <a:solidFill>
                <a:srgbClr val="374151"/>
              </a:solidFill>
            </a:endParaRPr>
          </a:p>
          <a:p>
            <a:pPr>
              <a:buNone/>
            </a:pP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</a:rPr>
              <a:t>Sharing Economy Champion</a:t>
            </a: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  <a:sym typeface="Barlow Semi Condensed"/>
              </a:rPr>
              <a:t>:</a:t>
            </a:r>
            <a:r>
              <a:rPr lang="en" sz="1800">
                <a:solidFill>
                  <a:schemeClr val="accent1">
                    <a:lumMod val="75000"/>
                  </a:schemeClr>
                </a:solidFill>
                <a:cs typeface="Arial"/>
              </a:rPr>
              <a:t> </a:t>
            </a:r>
            <a:endParaRPr lang="en-US" sz="180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>
              <a:buNone/>
            </a:pPr>
            <a:r>
              <a:rPr lang="en" sz="1800">
                <a:solidFill>
                  <a:srgbClr val="374151"/>
                </a:solidFill>
                <a:cs typeface="Arial"/>
              </a:rPr>
              <a:t>Harnesses 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the </a:t>
            </a:r>
            <a:r>
              <a:rPr lang="en" sz="1800">
                <a:solidFill>
                  <a:srgbClr val="374151"/>
                </a:solidFill>
                <a:cs typeface="Arial"/>
              </a:rPr>
              <a:t>potential 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of</a:t>
            </a:r>
            <a:r>
              <a:rPr lang="en" sz="1800">
                <a:solidFill>
                  <a:srgbClr val="374151"/>
                </a:solidFill>
                <a:cs typeface="Arial"/>
              </a:rPr>
              <a:t> community-based resource sharing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.</a:t>
            </a:r>
            <a:endParaRPr lang="en-US" sz="1800">
              <a:solidFill>
                <a:srgbClr val="374151"/>
              </a:solidFill>
            </a:endParaRPr>
          </a:p>
          <a:p>
            <a:pPr marL="0" indent="0">
              <a:buNone/>
            </a:pPr>
            <a:r>
              <a:rPr lang="en" sz="1800" b="1">
                <a:solidFill>
                  <a:srgbClr val="374151"/>
                </a:solidFill>
                <a:cs typeface="Arial"/>
              </a:rPr>
              <a:t>   </a:t>
            </a: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</a:rPr>
              <a:t>Primary Benefit</a:t>
            </a:r>
            <a:r>
              <a:rPr lang="en" sz="1800" b="1">
                <a:solidFill>
                  <a:schemeClr val="accent1">
                    <a:lumMod val="75000"/>
                  </a:schemeClr>
                </a:solidFill>
                <a:cs typeface="Arial"/>
                <a:sym typeface="Barlow Semi Condensed"/>
              </a:rPr>
              <a:t>:</a:t>
            </a:r>
            <a:r>
              <a:rPr lang="en" sz="1800">
                <a:solidFill>
                  <a:schemeClr val="accent1">
                    <a:lumMod val="75000"/>
                  </a:schemeClr>
                </a:solidFill>
                <a:cs typeface="Arial"/>
              </a:rPr>
              <a:t> </a:t>
            </a:r>
          </a:p>
          <a:p>
            <a:pPr marL="0" indent="0">
              <a:buNone/>
            </a:pPr>
            <a:r>
              <a:rPr lang="en" sz="1800">
                <a:solidFill>
                  <a:srgbClr val="374151"/>
                </a:solidFill>
                <a:cs typeface="Arial"/>
              </a:rPr>
              <a:t>    Outsourcing tasks for convenience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, </a:t>
            </a:r>
            <a:r>
              <a:rPr lang="en" sz="1800">
                <a:solidFill>
                  <a:srgbClr val="374151"/>
                </a:solidFill>
                <a:cs typeface="Arial"/>
              </a:rPr>
              <a:t>efficiency</a:t>
            </a:r>
            <a:r>
              <a:rPr lang="en" sz="1800">
                <a:solidFill>
                  <a:srgbClr val="374151"/>
                </a:solidFill>
                <a:cs typeface="Arial"/>
                <a:sym typeface="Barlow Semi Condensed"/>
              </a:rPr>
              <a:t>, and </a:t>
            </a:r>
            <a:r>
              <a:rPr lang="en" sz="1800">
                <a:solidFill>
                  <a:srgbClr val="374151"/>
                </a:solidFill>
                <a:cs typeface="Arial"/>
              </a:rPr>
              <a:t>expertise</a:t>
            </a:r>
            <a:r>
              <a:rPr lang="en" sz="1800">
                <a:solidFill>
                  <a:srgbClr val="37415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8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752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46197" y="1072042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accent1">
                    <a:lumMod val="75000"/>
                  </a:schemeClr>
                </a:solidFill>
                <a:cs typeface="Times New Roman"/>
              </a:rPr>
              <a:t>Mission Statement</a:t>
            </a:r>
            <a:br>
              <a:rPr lang="en">
                <a:solidFill>
                  <a:schemeClr val="accent1">
                    <a:lumMod val="75000"/>
                  </a:schemeClr>
                </a:solidFill>
                <a:cs typeface="Times New Roman"/>
              </a:rPr>
            </a:br>
            <a:endParaRPr lang="en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>
                <a:latin typeface="Times New Roman"/>
                <a:cs typeface="Times New Roman"/>
              </a:rPr>
              <a:t>The purpose of the </a:t>
            </a:r>
            <a:r>
              <a:rPr lang="en-US" sz="1200" i="1">
                <a:latin typeface="Times New Roman"/>
                <a:cs typeface="Times New Roman"/>
              </a:rPr>
              <a:t>Taskers </a:t>
            </a:r>
            <a:r>
              <a:rPr lang="en-US" sz="1200">
                <a:latin typeface="Times New Roman"/>
                <a:cs typeface="Times New Roman"/>
              </a:rPr>
              <a:t>database system </a:t>
            </a:r>
            <a:r>
              <a:rPr lang="en-US" sz="1200">
                <a:latin typeface="Times New Roman"/>
                <a:cs typeface="Times New Roman"/>
                <a:sym typeface="Barlow Semi Condensed"/>
              </a:rPr>
              <a:t>is to </a:t>
            </a:r>
            <a:r>
              <a:rPr lang="en-US" sz="1200">
                <a:latin typeface="Times New Roman"/>
                <a:cs typeface="Times New Roman"/>
              </a:rPr>
              <a:t>maintain </a:t>
            </a:r>
            <a:r>
              <a:rPr lang="en-US" sz="1200">
                <a:latin typeface="Times New Roman"/>
                <a:cs typeface="Times New Roman"/>
                <a:sym typeface="Barlow Semi Condensed"/>
              </a:rPr>
              <a:t>the </a:t>
            </a:r>
            <a:r>
              <a:rPr lang="en-US" sz="1200">
                <a:latin typeface="Times New Roman"/>
                <a:cs typeface="Times New Roman"/>
              </a:rPr>
              <a:t>data that is used </a:t>
            </a:r>
            <a:r>
              <a:rPr lang="en-US" sz="1200">
                <a:latin typeface="Times New Roman"/>
                <a:cs typeface="Times New Roman"/>
                <a:sym typeface="Barlow Semi Condensed"/>
              </a:rPr>
              <a:t>and </a:t>
            </a:r>
            <a:r>
              <a:rPr lang="en-US" sz="1200">
                <a:latin typeface="Times New Roman"/>
                <a:cs typeface="Times New Roman"/>
              </a:rPr>
              <a:t>generated </a:t>
            </a:r>
            <a:r>
              <a:rPr lang="en-US" sz="1200">
                <a:latin typeface="Times New Roman"/>
                <a:cs typeface="Times New Roman"/>
                <a:sym typeface="Barlow Semi Condensed"/>
              </a:rPr>
              <a:t>to </a:t>
            </a:r>
            <a:r>
              <a:rPr lang="en-US" sz="1200">
                <a:latin typeface="Times New Roman"/>
                <a:cs typeface="Times New Roman"/>
              </a:rPr>
              <a:t>support Taskers profile displays for our clients and leads</a:t>
            </a:r>
            <a:r>
              <a:rPr lang="en-US" sz="1200">
                <a:latin typeface="Times New Roman"/>
                <a:cs typeface="Times New Roman"/>
                <a:sym typeface="Barlow Semi Condensed"/>
              </a:rPr>
              <a:t>, </a:t>
            </a:r>
            <a:r>
              <a:rPr lang="en-US" sz="1200">
                <a:latin typeface="Times New Roman"/>
                <a:cs typeface="Times New Roman"/>
              </a:rPr>
              <a:t>and to facilitate user-centric experience and explore potential markets.</a:t>
            </a:r>
            <a:endParaRPr lang="en" sz="1200">
              <a:latin typeface="Times New Roman"/>
              <a:cs typeface="Times New Roman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1600">
              <a:latin typeface="Barlow Semi Condensed"/>
              <a:ea typeface="Barlow Semi Condensed"/>
              <a:cs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966446" y="338328"/>
            <a:ext cx="502819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accent1">
                    <a:lumMod val="75000"/>
                  </a:schemeClr>
                </a:solidFill>
                <a:cs typeface="Times New Roman"/>
              </a:rPr>
              <a:t>Mission Objectives</a:t>
            </a:r>
            <a:br>
              <a:rPr lang="en">
                <a:cs typeface="Times New Roman"/>
              </a:rPr>
            </a:br>
            <a:br>
              <a:rPr lang="en">
                <a:solidFill>
                  <a:srgbClr val="494949"/>
                </a:solidFill>
              </a:rPr>
            </a:br>
            <a:endParaRPr lang="en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628308" y="1135704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maintain (enter, update, and delete) data on taskers.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maintain (enter, update, and delete) data on tasks categories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  <a:sym typeface="Barlow Semi Condensed"/>
              </a:rPr>
              <a:t>.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maintain (enter, update, and delete) data on skills.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maintain (enter, update, and delete) data on certifications.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maintain (enter, update, and delete) data on vehicles.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maintain (enter, update, and delete) data on tasks accomplished.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maintain (enter, update, and delete) data on reviews.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maintain (enter, update, and delete) data on customers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  <a:sym typeface="Barlow Semi Condensed"/>
              </a:rPr>
              <a:t>.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maintain (enter, update, and delete) data on address.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maintain (enter, update, and delete) data on orders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  <a:sym typeface="Barlow Semi Condensed"/>
              </a:rPr>
              <a:t>.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maintain (enter, update, and delete) data on order details.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maintain (enter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  <a:sym typeface="Barlow Semi Condensed"/>
              </a:rPr>
              <a:t>, 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update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  <a:sym typeface="Barlow Semi Condensed"/>
              </a:rPr>
              <a:t>, and 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delete) data on payments.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 descr="A computer server with a padlock&#10;&#10;Description automatically generated">
            <a:extLst>
              <a:ext uri="{FF2B5EF4-FFF2-40B4-BE49-F238E27FC236}">
                <a16:creationId xmlns:a16="http://schemas.microsoft.com/office/drawing/2014/main" id="{29E2D983-E5CA-E006-15E6-0FE9E96F5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076" y="1530454"/>
            <a:ext cx="2743200" cy="22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2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966446" y="338328"/>
            <a:ext cx="502819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accent1">
                    <a:lumMod val="75000"/>
                  </a:schemeClr>
                </a:solidFill>
              </a:rPr>
              <a:t>Mission Objectives</a:t>
            </a:r>
            <a:endParaRPr lang="en-US"/>
          </a:p>
          <a:p>
            <a:br>
              <a:rPr lang="en">
                <a:solidFill>
                  <a:srgbClr val="494949"/>
                </a:solidFill>
              </a:rPr>
            </a:br>
            <a:endParaRPr lang="en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endParaRPr lang="en" sz="180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perform searches on taskers.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perform searches on task categories.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perform searches on skills.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perform searches on certifications.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perform searches on vehicles.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perform searches on tasks accomplished.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perform searches on reviews.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perform searches on customers.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perform searches on address.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perform searches on orders.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perform searches on order details.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perform searches on payments.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track the status of orders.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track the status of order details.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track the status of payments.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track the status of tasks accomplished.</a:t>
            </a: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">
              <a:solidFill>
                <a:srgbClr val="494949"/>
              </a:solidFill>
              <a:cs typeface="Times New Roman"/>
            </a:endParaRPr>
          </a:p>
        </p:txBody>
      </p:sp>
      <p:pic>
        <p:nvPicPr>
          <p:cNvPr id="2" name="Picture 1" descr="A person sitting in front of a large control panel&#10;&#10;Description automatically generated">
            <a:extLst>
              <a:ext uri="{FF2B5EF4-FFF2-40B4-BE49-F238E27FC236}">
                <a16:creationId xmlns:a16="http://schemas.microsoft.com/office/drawing/2014/main" id="{B5F581A9-D968-EB8C-A0F7-DCB161AA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47" y="1649420"/>
            <a:ext cx="3174908" cy="24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4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966446" y="338328"/>
            <a:ext cx="502819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accent1">
                    <a:lumMod val="75000"/>
                  </a:schemeClr>
                </a:solidFill>
              </a:rPr>
              <a:t>Mission Objectives</a:t>
            </a:r>
            <a:endParaRPr lang="en-US"/>
          </a:p>
          <a:p>
            <a:br>
              <a:rPr lang="en">
                <a:solidFill>
                  <a:srgbClr val="494949"/>
                </a:solidFill>
              </a:rPr>
            </a:br>
            <a:endParaRPr lang="en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endParaRPr lang="en" sz="180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track the status of orders.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track the status of order details.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track the status of payments.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track the status of tasks accomplished.</a:t>
            </a:r>
          </a:p>
          <a:p>
            <a:pPr>
              <a:buNone/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report on taskers.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report on task categories. 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report on skills.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report on certifications.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report on vehicles.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report on tasks accomplished.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report on reviews.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report on customers.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report on orders.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report on address.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report on order details.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 report on payments.</a:t>
            </a:r>
          </a:p>
          <a:p>
            <a:pPr marL="0" indent="0">
              <a:buNone/>
            </a:pPr>
            <a:endParaRPr lang="en">
              <a:cs typeface="Times New Roman"/>
            </a:endParaRPr>
          </a:p>
        </p:txBody>
      </p:sp>
      <p:pic>
        <p:nvPicPr>
          <p:cNvPr id="2" name="Picture 1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E746EB27-56E8-21E0-BBF7-F6976559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940" y="1565585"/>
            <a:ext cx="4149336" cy="30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-1624489" y="421918"/>
            <a:ext cx="502819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400">
                <a:solidFill>
                  <a:schemeClr val="accent1">
                    <a:lumMod val="75000"/>
                  </a:schemeClr>
                </a:solidFill>
                <a:cs typeface="Times New Roman"/>
              </a:rPr>
              <a:t>ERD</a:t>
            </a:r>
            <a:br>
              <a:rPr lang="en">
                <a:cs typeface="Times New Roman"/>
              </a:rPr>
            </a:br>
            <a:br>
              <a:rPr lang="en">
                <a:solidFill>
                  <a:srgbClr val="494949"/>
                </a:solidFill>
              </a:rPr>
            </a:br>
            <a:endParaRPr lang="en"/>
          </a:p>
        </p:txBody>
      </p:sp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E52000F1-5391-5E30-A67F-E1DC25CF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88" y="461971"/>
            <a:ext cx="7431956" cy="447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Technology Consulting by Slidesgo</vt:lpstr>
      <vt:lpstr>Group 1 TaskRabbit</vt:lpstr>
      <vt:lpstr>TaskRabbit Business Overview </vt:lpstr>
      <vt:lpstr>TaskRabbit Business Overview </vt:lpstr>
      <vt:lpstr>TaskRabbit Business Overview </vt:lpstr>
      <vt:lpstr>Mission Statement </vt:lpstr>
      <vt:lpstr>Mission Objectives  </vt:lpstr>
      <vt:lpstr>Mission Objectives  </vt:lpstr>
      <vt:lpstr>Mission Objectives  </vt:lpstr>
      <vt:lpstr>ERD  </vt:lpstr>
      <vt:lpstr>Relational Schema  </vt:lpstr>
      <vt:lpstr>Relational Schema  </vt:lpstr>
      <vt:lpstr>Relational Schema  </vt:lpstr>
      <vt:lpstr>Most Challenging Queries</vt:lpstr>
      <vt:lpstr>Most Challenging Queries</vt:lpstr>
      <vt:lpstr>Most Challenging Queries</vt:lpstr>
      <vt:lpstr>Challenges</vt:lpstr>
      <vt:lpstr>Lesson learned and Ideas to Extend the Project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cp:revision>38</cp:revision>
  <dcterms:modified xsi:type="dcterms:W3CDTF">2023-08-24T18:22:34Z</dcterms:modified>
</cp:coreProperties>
</file>