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94267" y="2856519"/>
            <a:ext cx="10232103" cy="7123810"/>
            <a:chOff x="3894267" y="2856519"/>
            <a:chExt cx="10232103" cy="71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267" y="2856519"/>
              <a:ext cx="10232103" cy="71238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2659" y="963850"/>
            <a:ext cx="9322868" cy="29012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57784" y="605814"/>
            <a:ext cx="2144034" cy="808122"/>
            <a:chOff x="8057784" y="605814"/>
            <a:chExt cx="2144034" cy="8081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057784" y="605814"/>
              <a:ext cx="2135396" cy="808122"/>
              <a:chOff x="8057784" y="605814"/>
              <a:chExt cx="2135396" cy="80812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57784" y="605814"/>
                <a:ext cx="2135396" cy="80812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3740" y="786991"/>
              <a:ext cx="1947126" cy="530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7143" y="9980329"/>
            <a:ext cx="18400000" cy="305386"/>
            <a:chOff x="-57143" y="9980329"/>
            <a:chExt cx="18400000" cy="305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143" y="9980329"/>
              <a:ext cx="18400000" cy="3053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423136" cy="909226"/>
            <a:chOff x="0" y="0"/>
            <a:chExt cx="1423136" cy="9092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423136" cy="909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2152" y="-37645"/>
            <a:ext cx="3061366" cy="25938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282" y="-219041"/>
            <a:ext cx="2972319" cy="25938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4889" y="1860257"/>
            <a:ext cx="7825673" cy="7825673"/>
            <a:chOff x="1784889" y="1860257"/>
            <a:chExt cx="7825673" cy="78256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4889" y="1860257"/>
              <a:ext cx="7825673" cy="78256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7731" y="1860257"/>
            <a:ext cx="8034927" cy="7641127"/>
            <a:chOff x="6987731" y="1860257"/>
            <a:chExt cx="8034927" cy="76411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7731" y="1860257"/>
              <a:ext cx="8034927" cy="764112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5352" y="4577078"/>
            <a:ext cx="4178693" cy="21437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82935" y="4637454"/>
            <a:ext cx="6291667" cy="19764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25097" y="4669689"/>
            <a:ext cx="2586055" cy="2163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725" y="221663"/>
            <a:ext cx="7638202" cy="2366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9980329"/>
            <a:ext cx="18400000" cy="305386"/>
            <a:chOff x="-57143" y="9980329"/>
            <a:chExt cx="18400000" cy="3053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9980329"/>
              <a:ext cx="18400000" cy="3053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37" y="2758370"/>
            <a:ext cx="3436440" cy="4406642"/>
            <a:chOff x="9961137" y="2758370"/>
            <a:chExt cx="3436440" cy="44066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1137" y="2758370"/>
              <a:ext cx="3436440" cy="44066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7166" y="8168802"/>
            <a:ext cx="2188364" cy="6468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70540" y="7687084"/>
            <a:ext cx="465680" cy="465680"/>
            <a:chOff x="3670540" y="7687084"/>
            <a:chExt cx="465680" cy="4656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0540" y="7687084"/>
              <a:ext cx="465680" cy="4656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4211" y="8168537"/>
            <a:ext cx="2208289" cy="6469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47613" y="7686501"/>
            <a:ext cx="465960" cy="465960"/>
            <a:chOff x="9947613" y="7686501"/>
            <a:chExt cx="465960" cy="4659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7613" y="7686501"/>
              <a:ext cx="465960" cy="4659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1348" y="3120702"/>
            <a:ext cx="4055932" cy="4044311"/>
            <a:chOff x="3031348" y="3120702"/>
            <a:chExt cx="4055932" cy="40443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1348" y="3120702"/>
              <a:ext cx="4055932" cy="4044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06037" y="0"/>
            <a:ext cx="5179677" cy="10304762"/>
            <a:chOff x="13106037" y="0"/>
            <a:chExt cx="5179677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037" y="0"/>
              <a:ext cx="5179677" cy="103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760" y="2821470"/>
            <a:ext cx="3980844" cy="17190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760" y="1862108"/>
            <a:ext cx="2641454" cy="1566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3899" y="1123143"/>
            <a:ext cx="2144030" cy="808122"/>
            <a:chOff x="593899" y="1123143"/>
            <a:chExt cx="2144030" cy="8081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93899" y="1123143"/>
              <a:ext cx="2135396" cy="808122"/>
              <a:chOff x="593899" y="1123143"/>
              <a:chExt cx="2135396" cy="80812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3899" y="1123143"/>
                <a:ext cx="2135396" cy="808122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50" y="1304321"/>
              <a:ext cx="1947126" cy="530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980329"/>
            <a:ext cx="18400000" cy="305386"/>
            <a:chOff x="0" y="9980329"/>
            <a:chExt cx="18400000" cy="3053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980329"/>
              <a:ext cx="18400000" cy="3053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57914" y="4592276"/>
            <a:ext cx="3386411" cy="335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2705" y="40174"/>
            <a:ext cx="4915477" cy="1717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76691" y="7140072"/>
            <a:ext cx="2956938" cy="6815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76691" y="4421156"/>
            <a:ext cx="4094052" cy="11018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761" y="1756087"/>
            <a:ext cx="13828031" cy="7691843"/>
            <a:chOff x="146761" y="1756087"/>
            <a:chExt cx="13828031" cy="7691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1" y="1756087"/>
              <a:ext cx="13828031" cy="7691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5367" y="-37865"/>
            <a:ext cx="4218034" cy="1569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8074" y="5767377"/>
            <a:ext cx="2395669" cy="7787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08074" y="3749109"/>
            <a:ext cx="4666602" cy="1228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283" y="1688114"/>
            <a:ext cx="10718918" cy="7618050"/>
            <a:chOff x="1263283" y="1688114"/>
            <a:chExt cx="10718918" cy="76180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3283" y="1688114"/>
              <a:ext cx="10718918" cy="7618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49723" y="2500751"/>
            <a:ext cx="8638998" cy="46082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471" y="5626699"/>
            <a:ext cx="8984387" cy="2532832"/>
            <a:chOff x="158471" y="5626699"/>
            <a:chExt cx="8984387" cy="25328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71" y="5626699"/>
              <a:ext cx="8984387" cy="2532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597" y="1458210"/>
            <a:ext cx="8941260" cy="2822114"/>
            <a:chOff x="201597" y="1458210"/>
            <a:chExt cx="8941260" cy="28221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597" y="1458210"/>
              <a:ext cx="8941260" cy="28221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4774" y="-148376"/>
            <a:ext cx="4058801" cy="17439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7484" y="4899813"/>
            <a:ext cx="6833595" cy="11207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57484" y="3337468"/>
            <a:ext cx="7111510" cy="7004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57484" y="6742384"/>
            <a:ext cx="6725224" cy="11207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2341" y="1399241"/>
            <a:ext cx="9290746" cy="8295309"/>
            <a:chOff x="842341" y="1399241"/>
            <a:chExt cx="9290746" cy="82953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341" y="1399241"/>
              <a:ext cx="9290746" cy="8295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0563" y="1996833"/>
            <a:ext cx="10885791" cy="7517932"/>
            <a:chOff x="640563" y="1996833"/>
            <a:chExt cx="10885791" cy="7517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563" y="1996833"/>
              <a:ext cx="10885791" cy="75179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239" y="-174898"/>
            <a:ext cx="4577541" cy="20644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55438" y="3326409"/>
            <a:ext cx="5349440" cy="778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54573" y="4720230"/>
            <a:ext cx="6313128" cy="1695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201" y="0"/>
            <a:ext cx="2314868" cy="10285714"/>
            <a:chOff x="963201" y="0"/>
            <a:chExt cx="23148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201" y="0"/>
              <a:ext cx="231486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92069" y="334561"/>
            <a:ext cx="2948036" cy="25843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1211" y="-396820"/>
            <a:ext cx="3061369" cy="2593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9206" y="8709959"/>
            <a:ext cx="740413" cy="740413"/>
            <a:chOff x="1749206" y="8709959"/>
            <a:chExt cx="740413" cy="7404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206" y="8709959"/>
              <a:ext cx="740413" cy="740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9206" y="553603"/>
            <a:ext cx="742857" cy="1175528"/>
            <a:chOff x="1749206" y="553603"/>
            <a:chExt cx="742857" cy="11755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49206" y="553603"/>
              <a:ext cx="742857" cy="1175528"/>
              <a:chOff x="1749206" y="553603"/>
              <a:chExt cx="742857" cy="1175528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749206" y="553603"/>
                <a:ext cx="740413" cy="740413"/>
                <a:chOff x="1749206" y="553603"/>
                <a:chExt cx="740413" cy="740413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49206" y="553603"/>
                  <a:ext cx="740413" cy="7404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967031" y="1338653"/>
                <a:ext cx="304763" cy="476192"/>
                <a:chOff x="1967031" y="1338653"/>
                <a:chExt cx="304763" cy="47619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1967031" y="1338653"/>
                  <a:ext cx="304763" cy="4761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8485" y="546353"/>
              <a:ext cx="653678" cy="7787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9206" y="1841680"/>
            <a:ext cx="742857" cy="1175528"/>
            <a:chOff x="1749206" y="1841680"/>
            <a:chExt cx="742857" cy="11755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49206" y="1841680"/>
              <a:ext cx="742857" cy="1175528"/>
              <a:chOff x="1749206" y="1841680"/>
              <a:chExt cx="742857" cy="1175528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749206" y="1841680"/>
                <a:ext cx="740413" cy="740413"/>
                <a:chOff x="1749206" y="1841680"/>
                <a:chExt cx="740413" cy="74041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49206" y="1841680"/>
                  <a:ext cx="740413" cy="74041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967031" y="2626730"/>
                <a:ext cx="304763" cy="476192"/>
                <a:chOff x="1967031" y="2626730"/>
                <a:chExt cx="304763" cy="476192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16200000">
                  <a:off x="1967031" y="2626730"/>
                  <a:ext cx="304763" cy="4761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790" y="1831485"/>
              <a:ext cx="653678" cy="7787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61905" y="3199264"/>
            <a:ext cx="742857" cy="1175528"/>
            <a:chOff x="1761905" y="3199264"/>
            <a:chExt cx="742857" cy="117552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761905" y="3199264"/>
              <a:ext cx="740413" cy="740413"/>
              <a:chOff x="1761905" y="3199264"/>
              <a:chExt cx="740413" cy="74041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61905" y="3199264"/>
                <a:ext cx="740413" cy="74041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979730" y="3984314"/>
              <a:ext cx="304763" cy="476192"/>
              <a:chOff x="1979730" y="3984314"/>
              <a:chExt cx="304763" cy="47619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1979730" y="3984314"/>
                <a:ext cx="304763" cy="476192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35787" y="3196243"/>
            <a:ext cx="653678" cy="77872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49206" y="4536282"/>
            <a:ext cx="742857" cy="1175528"/>
            <a:chOff x="1749206" y="4536282"/>
            <a:chExt cx="742857" cy="117552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749206" y="4536282"/>
              <a:ext cx="740413" cy="740413"/>
              <a:chOff x="1749206" y="4536282"/>
              <a:chExt cx="740413" cy="74041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49206" y="4536282"/>
                <a:ext cx="740413" cy="74041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967031" y="5321332"/>
              <a:ext cx="304763" cy="476192"/>
              <a:chOff x="1967031" y="5321332"/>
              <a:chExt cx="304763" cy="47619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6200000">
                <a:off x="1967031" y="5321332"/>
                <a:ext cx="304763" cy="47619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48485" y="4533257"/>
              <a:ext cx="653678" cy="7787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61905" y="5957360"/>
            <a:ext cx="742857" cy="1175528"/>
            <a:chOff x="1761905" y="5957360"/>
            <a:chExt cx="742857" cy="117552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761905" y="5957360"/>
              <a:ext cx="742857" cy="1175528"/>
              <a:chOff x="1761905" y="5957360"/>
              <a:chExt cx="742857" cy="1175528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761905" y="5957360"/>
                <a:ext cx="740413" cy="740413"/>
                <a:chOff x="1761905" y="5957360"/>
                <a:chExt cx="740413" cy="740413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761905" y="5957360"/>
                  <a:ext cx="740413" cy="740413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979730" y="6742410"/>
                <a:ext cx="304763" cy="476192"/>
                <a:chOff x="1979730" y="6742410"/>
                <a:chExt cx="304763" cy="476192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16200000">
                  <a:off x="1979730" y="6742410"/>
                  <a:ext cx="304763" cy="4761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8485" y="5976400"/>
              <a:ext cx="653678" cy="77872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49206" y="7407448"/>
            <a:ext cx="742857" cy="1175528"/>
            <a:chOff x="1749206" y="7407448"/>
            <a:chExt cx="742857" cy="117552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749206" y="7407448"/>
              <a:ext cx="742857" cy="1175528"/>
              <a:chOff x="1749206" y="7407448"/>
              <a:chExt cx="742857" cy="1175528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749206" y="7407448"/>
                <a:ext cx="740413" cy="740413"/>
                <a:chOff x="1749206" y="7407448"/>
                <a:chExt cx="740413" cy="74041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749206" y="7407448"/>
                  <a:ext cx="740413" cy="740413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967031" y="8192498"/>
                <a:ext cx="304763" cy="476192"/>
                <a:chOff x="1967031" y="8192498"/>
                <a:chExt cx="304763" cy="476192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16200000">
                  <a:off x="1967031" y="8192498"/>
                  <a:ext cx="304763" cy="4761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35790" y="7422285"/>
              <a:ext cx="653678" cy="77872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35787" y="8736422"/>
            <a:ext cx="653678" cy="778725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27104" y="617309"/>
            <a:ext cx="5078582" cy="67659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36628" y="1879961"/>
            <a:ext cx="7519792" cy="66706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536628" y="3209382"/>
            <a:ext cx="6860106" cy="83126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527104" y="4516304"/>
            <a:ext cx="6410973" cy="667068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527104" y="5992000"/>
            <a:ext cx="9554030" cy="83126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615443" y="7444852"/>
            <a:ext cx="8707868" cy="74677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536628" y="8612819"/>
            <a:ext cx="5843745" cy="83126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076190" y="6756673"/>
            <a:ext cx="2930184" cy="2930184"/>
            <a:chOff x="12076190" y="6756673"/>
            <a:chExt cx="2930184" cy="293018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076190" y="6756673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245405" y="7028323"/>
            <a:ext cx="2930184" cy="2930184"/>
            <a:chOff x="14245405" y="7028323"/>
            <a:chExt cx="2930184" cy="293018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245405" y="7028323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541282" y="5563231"/>
            <a:ext cx="2930184" cy="2930184"/>
            <a:chOff x="13541282" y="5563231"/>
            <a:chExt cx="2930184" cy="293018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541282" y="5563231"/>
              <a:ext cx="2930184" cy="2930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2022-05-27T02:20:29Z</dcterms:created>
  <dcterms:modified xsi:type="dcterms:W3CDTF">2022-05-27T02:20:29Z</dcterms:modified>
</cp:coreProperties>
</file>