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Макарова</a:t>
            </a:r>
            <a:r>
              <a:rPr/>
              <a:t> </a:t>
            </a:r>
            <a:r>
              <a:rPr/>
              <a:t>Анастасия</a:t>
            </a:r>
            <a:r>
              <a:rPr/>
              <a:t> </a:t>
            </a:r>
            <a:r>
              <a:rPr/>
              <a:t>Михайловна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13</a:t>
            </a:r>
            <a:r>
              <a:rPr/>
              <a:t> </a:t>
            </a:r>
            <a:r>
              <a:rPr/>
              <a:t>мая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arenR"/>
            </a:pPr>
            <a:r>
              <a:rPr/>
              <a:t>я освоила основные возможности командной оболочки Midnight Commander;</a:t>
            </a:r>
          </a:p>
          <a:p>
            <a:pPr lvl="1">
              <a:buAutoNum type="arabicParenR"/>
            </a:pPr>
            <a:r>
              <a:rPr/>
              <a:t>я приобрела навыки практической работы по просмотру каталогов и файлов; манипуляций с ними.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Спасибо</a:t>
            </a:r>
            <a:r>
              <a:rPr/>
              <a:t> </a:t>
            </a:r>
            <a:r>
              <a:rPr/>
              <a:t>за</a:t>
            </a:r>
            <a:r>
              <a:rPr/>
              <a:t> </a:t>
            </a:r>
            <a:r>
              <a:rPr/>
              <a:t>внимание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Освоение основных возможностей командной оболочки Midnight Commander. Приобретение навыков практической работы по просмотру каталогов и файлов; манипуляций с ними.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Общие</a:t>
            </a:r>
            <a:r>
              <a:rPr/>
              <a:t> </a:t>
            </a:r>
            <a:r>
              <a:rPr/>
              <a:t>сведения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Командная оболочка — интерфейс взаимодействия пользователя с операционной системой и программным обеспечением посредством команд. Midnight Commander (или mc) — псевдографическая командная оболочка для UNIX/Linux систем. Для запуска mc необходимо в командной строке набрать mc и нажать Enter. Рабочее пространство mc имеет две панели, отображающие по умолчанию списки файлов двух каталогов.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600200"/>
            <a:ext cx="6096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Midnight</a:t>
            </a:r>
            <a:r>
              <a:rPr/>
              <a:t> </a:t>
            </a:r>
            <a:r>
              <a:rPr/>
              <a:t>Commander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Режимы</a:t>
            </a:r>
            <a:r>
              <a:rPr/>
              <a:t> </a:t>
            </a:r>
            <a:r>
              <a:rPr/>
              <a:t>отображения</a:t>
            </a:r>
            <a:r>
              <a:rPr/>
              <a:t> </a:t>
            </a:r>
            <a:r>
              <a:rPr/>
              <a:t>панелей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управление</a:t>
            </a:r>
            <a:r>
              <a:rPr/>
              <a:t> </a:t>
            </a:r>
            <a:r>
              <a:rPr/>
              <a:t>ими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Панель в mc отображает список файлов текущего каталога. Абсолютный путь к этому каталогу отображается в заголовке панели. У активной панели заголовок и одна из её строк подсвечиваются. Управление панелями осуществляется с помощью определённых комбинаций клавиш или пунктов меню mc.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Меню</a:t>
            </a:r>
            <a:r>
              <a:rPr/>
              <a:t> </a:t>
            </a:r>
            <a:r>
              <a:rPr/>
              <a:t>панелей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Перейти в строку меню панелей mc можно с помощью функциональной клавиши F9. В строке меню имеются пять меню: Левая панель, Файл, Команда, Настройки и Правая панель.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600200"/>
            <a:ext cx="6273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Левая</a:t>
            </a:r>
            <a:r>
              <a:rPr/>
              <a:t> </a:t>
            </a:r>
            <a:r>
              <a:rPr/>
              <a:t>панель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Редактор</a:t>
            </a:r>
            <a:r>
              <a:rPr/>
              <a:t> </a:t>
            </a:r>
            <a:r>
              <a:rPr/>
              <a:t>mc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Встроенный в mc редактор вызывается с помощью функциональной клавиши F4. В нём удобно использовать различные комбинации клавиш при редактировании содержимого (как правило текстового) файла.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59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Редактор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№7</dc:title>
  <dc:creator>Макарова Анастасия Михайловна</dc:creator>
  <cp:keywords/>
  <dcterms:created xsi:type="dcterms:W3CDTF">2022-05-13T18:31:16Z</dcterms:created>
  <dcterms:modified xsi:type="dcterms:W3CDTF">2022-05-13T18:31:16Z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13 мая 2022</vt:lpwstr>
  </property>
  <property fmtid="{D5CDD505-2E9C-101B-9397-08002B2CF9AE}" pid="4" name="header-includes">
    <vt:lpwstr/>
  </property>
  <property fmtid="{D5CDD505-2E9C-101B-9397-08002B2CF9AE}" pid="5" name="institute">
    <vt:lpwstr>РУДН, Москва, Россия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