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Индивидуальный проект (Этап 5)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Макарова Анастасия 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28.05.2022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Персональный проект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Сделаем запись для персонального проекта. Для это создаем папку animal-shelter в каталоге mysite/content/project. Добавляем изображение с именем featured.jpg в папку mysite/content/project/animal-shelter и редактируем информацию.</a:t>
            </a:r>
          </a:p>
        </p:txBody>
      </p:sp>
      <p:pic>
        <p:nvPicPr>
          <p:cNvPr descr="fig:  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Файлы и фото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Именение информации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193800"/>
            <a:ext cx="640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Проект на сайте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постов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Нам нужно сделать 2 поста: создаем файлы с помощью командной строки и команды hugo new post/post7.md, затем hugo new post/post8.md и редактируем информацию: описываем нашу неделю в седьмом посте, и добавляем научную статью в восьмом посте.</a:t>
            </a:r>
          </a:p>
        </p:txBody>
      </p:sp>
      <p:pic>
        <p:nvPicPr>
          <p:cNvPr descr="fig:  image/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68400"/>
            <a:ext cx="51054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информации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783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научной статьи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193800"/>
            <a:ext cx="7594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Наши посты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5)</dc:title>
  <dc:creator>Макарова Анастасия Михайловна</dc:creator>
  <cp:keywords/>
  <dcterms:created xsi:type="dcterms:W3CDTF">2022-05-28T17:04:57Z</dcterms:created>
  <dcterms:modified xsi:type="dcterms:W3CDTF">2022-05-28T17:04:57Z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28.05.2022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