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Отёт</a:t>
            </a:r>
            <a:r>
              <a:rPr/>
              <a:t> </a:t>
            </a:r>
            <a:r>
              <a:rPr/>
              <a:t>по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работе</a:t>
            </a:r>
            <a:r>
              <a:rPr/>
              <a:t> </a:t>
            </a:r>
            <a:r>
              <a:rPr/>
              <a:t>№3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Макарова</a:t>
            </a:r>
            <a:r>
              <a:rPr/>
              <a:t> </a:t>
            </a:r>
            <a:r>
              <a:rPr/>
              <a:t>Анастасия</a:t>
            </a:r>
            <a:r>
              <a:rPr/>
              <a:t> </a:t>
            </a:r>
            <a:r>
              <a:rPr/>
              <a:t>Михайловна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30</a:t>
            </a:r>
            <a:r>
              <a:rPr/>
              <a:t> </a:t>
            </a:r>
            <a:r>
              <a:rPr/>
              <a:t>апреля</a:t>
            </a:r>
            <a:r>
              <a:rPr/>
              <a:t> </a:t>
            </a:r>
            <a:r>
              <a:rPr/>
              <a:t>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arenR"/>
            </a:pPr>
            <a:r>
              <a:rPr/>
              <a:t>научилась работать с Markdown;</a:t>
            </a:r>
          </a:p>
          <a:p>
            <a:pPr lvl="1">
              <a:buAutoNum type="arabicParenR"/>
            </a:pPr>
            <a:r>
              <a:rPr/>
              <a:t>научилась создавать pdf и docx файлы из файла Markdown (с помощью команды pandoke);</a:t>
            </a:r>
          </a:p>
          <a:p>
            <a:pPr lvl="1">
              <a:buAutoNum type="arabicParenR"/>
            </a:pPr>
            <a:r>
              <a:rPr/>
              <a:t>сделала отчёт по предыдущей лабораторной работе в формате Markdown;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Спасибо</a:t>
            </a:r>
            <a:r>
              <a:rPr/>
              <a:t> </a:t>
            </a:r>
            <a:r>
              <a:rPr/>
              <a:t>за</a:t>
            </a:r>
            <a:r>
              <a:rPr/>
              <a:t> </a:t>
            </a:r>
            <a:r>
              <a:rPr/>
              <a:t>внимание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Работа</a:t>
            </a:r>
            <a:r>
              <a:rPr/>
              <a:t> </a:t>
            </a:r>
            <a:r>
              <a:rPr/>
              <a:t>с</a:t>
            </a:r>
            <a:r>
              <a:rPr/>
              <a:t> </a:t>
            </a:r>
            <a:r>
              <a:rPr/>
              <a:t>Markdown</a:t>
            </a:r>
          </a:p>
        </p:txBody>
      </p:sp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" y="1600200"/>
            <a:ext cx="808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Записываем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оформляем</a:t>
            </a:r>
            <a:r>
              <a:rPr/>
              <a:t> </a:t>
            </a:r>
            <a:r>
              <a:rPr/>
              <a:t>цель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задания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Так как данная лабораторная работа строится на Лабораторной работе №2, мы копируем основные моменты с прошлого отчёта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Оформляем</a:t>
            </a:r>
            <a:r>
              <a:rPr/>
              <a:t> </a:t>
            </a:r>
            <a:r>
              <a:rPr/>
              <a:t>ход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Расписываем полностью алгоритм работы с прошлой лабораторной работы.</a:t>
            </a:r>
          </a:p>
          <a:p>
            <a:pPr lvl="0" marL="0" indent="0">
              <a:buNone/>
            </a:pPr>
            <a:r>
              <a:rPr/>
              <a:t>Оформление скриншота в Markdown: обязательно указывать полную ссылку для каждого изображения (пример оформления ссылки представлен на скриншоте).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Оформление</a:t>
            </a:r>
            <a:r>
              <a:rPr/>
              <a:t> </a:t>
            </a:r>
            <a:r>
              <a:rPr/>
              <a:t>хода</a:t>
            </a:r>
            <a:r>
              <a:rPr/>
              <a:t> </a:t>
            </a:r>
            <a:r>
              <a:rPr/>
              <a:t>работы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На слеющий скриншотах представлен алгоритм выполнения лабораторной работы №2 в Markdown.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09800"/>
            <a:ext cx="8229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Рис.5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17700"/>
            <a:ext cx="8229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Рис.6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Создание</a:t>
            </a:r>
            <a:r>
              <a:rPr/>
              <a:t> </a:t>
            </a:r>
            <a:r>
              <a:rPr/>
              <a:t>отчета</a:t>
            </a:r>
            <a:r>
              <a:rPr/>
              <a:t> </a:t>
            </a:r>
            <a:r>
              <a:rPr/>
              <a:t>в</a:t>
            </a:r>
            <a:r>
              <a:rPr/>
              <a:t> </a:t>
            </a:r>
            <a:r>
              <a:rPr/>
              <a:t>трех</a:t>
            </a:r>
            <a:r>
              <a:rPr/>
              <a:t> </a:t>
            </a:r>
            <a:r>
              <a:rPr/>
              <a:t>форматах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 помощью команды pandoke мы можем дополнительно создать два файла в формате pdf и docx. На слеющий скриншотах представлены отчеты лабораторной работы №2 в разных форматах. docx pdf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Отёт по лабораторной работе №3</dc:title>
  <dc:creator>Макарова Анастасия Михайловна</dc:creator>
  <cp:keywords/>
  <dcterms:created xsi:type="dcterms:W3CDTF">2022-04-30T15:31:59Z</dcterms:created>
  <dcterms:modified xsi:type="dcterms:W3CDTF">2022-04-30T15:31:59Z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30 апреля 2022</vt:lpwstr>
  </property>
  <property fmtid="{D5CDD505-2E9C-101B-9397-08002B2CF9AE}" pid="4" name="header-includes">
    <vt:lpwstr/>
  </property>
  <property fmtid="{D5CDD505-2E9C-101B-9397-08002B2CF9AE}" pid="5" name="institute">
    <vt:lpwstr>РУДН, Москва, Россия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