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4)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Макарова Анастасия 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21.05.2022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Персонализация ссылок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Зарегистрируемся на соответствующих ресурсах, затем открываем файл content/authors/admin/_index.md и редактрируем информацию, добавляем ссылки на академические ресурсы и их иконки из пакета Academic</a:t>
            </a:r>
          </a:p>
        </p:txBody>
      </p:sp>
      <p:pic>
        <p:nvPicPr>
          <p:cNvPr descr="fig:  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58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ссылок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4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Ссылки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постов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Нам нужно сделать 2 поста: создаем файлы с помощью командной строки и команды hugo new post/post5.md, затем hugo new post/post6.md и редактируем информацию: описываем нашу неделю в пятом посте, и добавляем научную статью в шестом посте.</a:t>
            </a:r>
          </a:p>
        </p:txBody>
      </p:sp>
      <p:pic>
        <p:nvPicPr>
          <p:cNvPr descr="fig:  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017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информации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научной статьи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Наши посты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4)</dc:title>
  <dc:creator>Макарова Анастасия Михайловна</dc:creator>
  <cp:keywords/>
  <dcterms:created xsi:type="dcterms:W3CDTF">2022-05-21T20:21:47Z</dcterms:created>
  <dcterms:modified xsi:type="dcterms:W3CDTF">2022-05-21T20:21:47Z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21.05.2022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