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Макарова Анастасия 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30.04.2022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Установка необходимого ПО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устанавливаем chocolately</a:t>
            </a:r>
          </a:p>
          <a:p>
            <a:pPr lvl="0"/>
            <a:r>
              <a:rPr/>
              <a:t>устанавливаем hugo</a:t>
            </a:r>
          </a:p>
          <a:p>
            <a:pPr lvl="0"/>
            <a:r>
              <a:rPr/>
              <a:t>устанавливаем Visual Studio</a:t>
            </a:r>
          </a:p>
        </p:txBody>
      </p:sp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шаблоанми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Создаем сайт с помощью шаблонов.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сайтом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Клонируем репозиторий с github</a:t>
            </a:r>
          </a:p>
        </p:txBody>
      </p:sp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Хостинг Netlify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Размещаем сайт на хостинге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1)</dc:title>
  <dc:creator>Макарова Анастасия Михайловна</dc:creator>
  <cp:keywords/>
  <dcterms:created xsi:type="dcterms:W3CDTF">2022-05-01T15:13:12Z</dcterms:created>
  <dcterms:modified xsi:type="dcterms:W3CDTF">2022-05-01T15:13:12Z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30.04.2022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