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№9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Макарова</a:t>
            </a:r>
            <a:r>
              <a:rPr/>
              <a:t> </a:t>
            </a:r>
            <a:r>
              <a:rPr/>
              <a:t>Анастасия</a:t>
            </a:r>
            <a:r>
              <a:rPr/>
              <a:t> </a:t>
            </a:r>
            <a:r>
              <a:rPr/>
              <a:t>Михайловна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19</a:t>
            </a:r>
            <a:r>
              <a:rPr/>
              <a:t> </a:t>
            </a:r>
            <a:r>
              <a:rPr/>
              <a:t>мая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Спасибо</a:t>
            </a:r>
            <a:r>
              <a:rPr/>
              <a:t> </a:t>
            </a:r>
            <a:r>
              <a:rPr/>
              <a:t>за</a:t>
            </a:r>
            <a:r>
              <a:rPr/>
              <a:t> </a:t>
            </a:r>
            <a:r>
              <a:rPr/>
              <a:t>внимание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Познакомиться с операционной системой Linux. Получить практические навыки работы с редактором Emacs.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Основные</a:t>
            </a:r>
            <a:r>
              <a:rPr/>
              <a:t> </a:t>
            </a:r>
            <a:r>
              <a:rPr/>
              <a:t>термины</a:t>
            </a:r>
            <a:r>
              <a:rPr/>
              <a:t> </a:t>
            </a:r>
            <a:r>
              <a:rPr/>
              <a:t>Emacs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Emacs представляет собой мощный экранный редактор текста, написанный на языке высокого уровня Elisp</a:t>
            </a:r>
          </a:p>
          <a:p>
            <a:pPr lvl="1"/>
            <a:r>
              <a:rPr/>
              <a:t>Буфер — объект, представляющий какой-либо текст.</a:t>
            </a:r>
          </a:p>
          <a:p>
            <a:pPr lvl="1"/>
            <a:r>
              <a:rPr/>
              <a:t>Фрейм соответствует окну в обычном понимании этого слова. Каждый фрейм содержит область вывода и одно или несколько окон Emacs.</a:t>
            </a:r>
          </a:p>
          <a:p>
            <a:pPr lvl="1"/>
            <a:r>
              <a:rPr/>
              <a:t>Окно — прямоугольная область фрейма, отображающая один из буфеов.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emac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62200" y="1600200"/>
            <a:ext cx="4419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Emacs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Основы</a:t>
            </a:r>
            <a:r>
              <a:rPr/>
              <a:t> </a:t>
            </a:r>
            <a:r>
              <a:rPr/>
              <a:t>работы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Emacs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Для запуска Emacs необходимо в командной строке набрать emacs (или emacs &amp; для работы в фоновом режиме относительно консоли). Для работы с Emacs можно использовать как элементы меню, так и различные сочетания клавиш.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38400" y="1600200"/>
            <a:ext cx="4267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Написание</a:t>
            </a:r>
            <a:r>
              <a:rPr/>
              <a:t> </a:t>
            </a:r>
            <a:r>
              <a:rPr/>
              <a:t>кода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22500"/>
            <a:ext cx="82296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Буфер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600200"/>
            <a:ext cx="4305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Замена</a:t>
            </a:r>
            <a:r>
              <a:rPr/>
              <a:t> </a:t>
            </a:r>
            <a:r>
              <a:rPr/>
              <a:t>слова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помощью</a:t>
            </a:r>
            <a:r>
              <a:rPr/>
              <a:t> </a:t>
            </a:r>
            <a:r>
              <a:rPr/>
              <a:t>горячей</a:t>
            </a:r>
            <a:r>
              <a:rPr/>
              <a:t> </a:t>
            </a:r>
            <a:r>
              <a:rPr/>
              <a:t>клавиши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arenR"/>
            </a:pPr>
            <a:r>
              <a:rPr/>
              <a:t>я ознакомилась с операционной системой Linux;</a:t>
            </a:r>
          </a:p>
          <a:p>
            <a:pPr lvl="1">
              <a:buAutoNum type="arabicParenR"/>
            </a:pPr>
            <a:r>
              <a:rPr/>
              <a:t>я приобрела практические навыки работы с редактором Emacs.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№9</dc:title>
  <dc:creator>Макарова Анастасия Михайловна</dc:creator>
  <cp:keywords/>
  <dcterms:created xsi:type="dcterms:W3CDTF">2022-05-19T19:22:30Z</dcterms:created>
  <dcterms:modified xsi:type="dcterms:W3CDTF">2022-05-19T19:22:30Z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19 мая 2022</vt:lpwstr>
  </property>
  <property fmtid="{D5CDD505-2E9C-101B-9397-08002B2CF9AE}" pid="4" name="header-includes">
    <vt:lpwstr/>
  </property>
  <property fmtid="{D5CDD505-2E9C-101B-9397-08002B2CF9AE}" pid="5" name="institute">
    <vt:lpwstr>РУДН, Москва, Россия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