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Макарова</a:t>
            </a:r>
            <a:r>
              <a:rPr/>
              <a:t> </a:t>
            </a:r>
            <a:r>
              <a:rPr/>
              <a:t>Анастасия</a:t>
            </a:r>
            <a:r>
              <a:rPr/>
              <a:t> </a:t>
            </a:r>
            <a:r>
              <a:rPr/>
              <a:t>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28</a:t>
            </a:r>
            <a:r>
              <a:rPr/>
              <a:t> </a:t>
            </a:r>
            <a:r>
              <a:rPr/>
              <a:t>мая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Третья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Используя встроенную переменную $RANDOM, напиcать командный файл, генерирующий случайную последовательность букв латинского алфавита.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1600200"/>
            <a:ext cx="346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Написание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33700"/>
            <a:ext cx="8229600" cy="135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arenR"/>
            </a:pPr>
            <a:r>
              <a:rPr/>
              <a:t>Изучила основы программирования в оболочке ОС UNIX/Linux;</a:t>
            </a:r>
          </a:p>
          <a:p>
            <a:pPr lvl="1">
              <a:buAutoNum type="arabicParenR"/>
            </a:pPr>
            <a:r>
              <a:rPr/>
              <a:t>Научилась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Спасибо</a:t>
            </a:r>
            <a:r>
              <a:rPr/>
              <a:t> </a:t>
            </a:r>
            <a:r>
              <a:rPr/>
              <a:t>за</a:t>
            </a:r>
            <a:r>
              <a:rPr/>
              <a:t> </a:t>
            </a:r>
            <a:r>
              <a:rPr/>
              <a:t>внимание</a:t>
            </a:r>
            <a:r>
              <a:rPr/>
              <a:t> </a:t>
            </a:r>
            <a:r>
              <a:rPr/>
              <a:t>:)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UNIX/Linux.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Первая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Написать командный файл, реализующий упрощённый механизм семафоров. Командный файл должен в течение некоторого времени t1 дожидаться освобождения ресурса, выдавая об этом сообщение, а дождавшись его освобождения, использовать его в течение некоторого времени t2&lt;&gt;t1, также выдавая информацию о том, что ресурс используется соответствующим командным файлом (процессом).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600200"/>
            <a:ext cx="345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Написание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600200"/>
            <a:ext cx="505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Вторая</a:t>
            </a:r>
            <a:r>
              <a:rPr/>
              <a:t> </a:t>
            </a:r>
            <a:r>
              <a:rPr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Реализовать команду man с помощью командного файла. Командный файл должен получать в виде аргумента командной строки название команды и в виде результата выдавать справку об этой команде или сообщение об отсутствии справки, если соответствующего файла нет в каталоге man1.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600200"/>
            <a:ext cx="358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Написание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8229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Команды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консоли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4191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№12</dc:title>
  <dc:creator>Макарова Анастасия Михайловна</dc:creator>
  <cp:keywords/>
  <dcterms:created xsi:type="dcterms:W3CDTF">2022-05-28T12:48:11Z</dcterms:created>
  <dcterms:modified xsi:type="dcterms:W3CDTF">2022-05-28T12:48:11Z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28 мая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