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№14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Макарова</a:t>
            </a:r>
            <a:r>
              <a:rPr/>
              <a:t> </a:t>
            </a:r>
            <a:r>
              <a:rPr/>
              <a:t>Анастасия</a:t>
            </a:r>
            <a:r>
              <a:rPr/>
              <a:t> </a:t>
            </a:r>
            <a:r>
              <a:rPr/>
              <a:t>Михайловна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</a:t>
            </a:r>
            <a:r>
              <a:rPr/>
              <a:t> </a:t>
            </a:r>
            <a:r>
              <a:rPr/>
              <a:t>июня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Приобретение практических навыков работы с именованными каналами.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Взаимодействия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Одним из видов взаимодействия между процессами в операционных системах является обмен сообщениями. Под сообщением понимается последовательность байтов, передаваемая от одного процесса другому. В операционных системах типа UNIX есть 3 вида межпроцессорных взаимодействий: общеюниксные, System V Interface Definition и BSD.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Именованный</a:t>
            </a:r>
            <a:r>
              <a:rPr/>
              <a:t> </a:t>
            </a:r>
            <a:r>
              <a:rPr/>
              <a:t>канал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Для передачи данных между неродственными процессами можно использовать механизм именованных каналов (named pipes). Данные передаются по принципу FIFO (First In First Out) (первым записан — первым прочитан), поэтому они называются также FIFO pipes или просто FIFO. Именованные каналы отличаются от неименованных наличием идентификатора канала.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Я приобрела практические навыкы работы с именованными каналами.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Спасибо</a:t>
            </a:r>
            <a:r>
              <a:rPr/>
              <a:t> </a:t>
            </a:r>
            <a:r>
              <a:rPr/>
              <a:t>за</a:t>
            </a:r>
            <a:r>
              <a:rPr/>
              <a:t> </a:t>
            </a:r>
            <a:r>
              <a:rPr/>
              <a:t>внимание</a:t>
            </a:r>
            <a:r>
              <a:rPr/>
              <a:t> </a:t>
            </a:r>
            <a:r>
              <a:rPr/>
              <a:t>:)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№14</dc:title>
  <dc:creator>Макарова Анастасия Михайловна</dc:creator>
  <cp:keywords/>
  <dcterms:created xsi:type="dcterms:W3CDTF">2022-06-04T17:25:55Z</dcterms:created>
  <dcterms:modified xsi:type="dcterms:W3CDTF">2022-06-04T17:25:55Z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4 июня 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