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Макарова</a:t>
            </a:r>
            <a:r>
              <a:rPr/>
              <a:t> </a:t>
            </a:r>
            <a:r>
              <a:rPr/>
              <a:t>Анастасия</a:t>
            </a:r>
            <a:r>
              <a:rPr/>
              <a:t> </a:t>
            </a:r>
            <a:r>
              <a:rPr/>
              <a:t>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27</a:t>
            </a:r>
            <a:r>
              <a:rPr/>
              <a:t> </a:t>
            </a:r>
            <a:r>
              <a:rPr/>
              <a:t>мая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600200"/>
            <a:ext cx="339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Написание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Четвертая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Написать командный файл, который с помощью команды tar запаковывает в архив все файлы в указанной директории.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600200"/>
            <a:ext cx="3124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Написание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arenR"/>
            </a:pPr>
            <a:r>
              <a:rPr/>
              <a:t>Изучила основы программирования в оболочке ОС UNIX/Linux;</a:t>
            </a:r>
          </a:p>
          <a:p>
            <a:pPr lvl="1">
              <a:buAutoNum type="arabicParenR"/>
            </a:pPr>
            <a:r>
              <a:rPr/>
              <a:t>Научилась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Спасибо</a:t>
            </a:r>
            <a:r>
              <a:rPr/>
              <a:t> </a:t>
            </a:r>
            <a:r>
              <a:rPr/>
              <a:t>за</a:t>
            </a:r>
            <a:r>
              <a:rPr/>
              <a:t> </a:t>
            </a:r>
            <a:r>
              <a:rPr/>
              <a:t>внимание</a:t>
            </a:r>
            <a:r>
              <a:rPr/>
              <a:t> </a:t>
            </a:r>
            <a:r>
              <a:rPr/>
              <a:t>:)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UNIX/Linux.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Первая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Используя команды getopts grep, напишем командный файл, который анализирует командную строку с ключами: * -iinputfile; * -ooutputfile; * -pшаблон; * -C; * -n. А затем ищет в указанном файле нужные строки, определяемые ключом -p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600200"/>
            <a:ext cx="337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Написание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09900"/>
            <a:ext cx="8229600" cy="119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Вторая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Написать на языке Си программу, которая вводит число и определяет, является ли оно больше нуля, меньше нуля или равно нулю.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600200"/>
            <a:ext cx="770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Написание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39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Третья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Написать командный файл, создающий указанное число файлов, пронумерованных последовательно от 1 до 𝑁.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№11</dc:title>
  <dc:creator>Макарова Анастасия Михайловна</dc:creator>
  <cp:keywords/>
  <dcterms:created xsi:type="dcterms:W3CDTF">2022-05-27T17:43:16Z</dcterms:created>
  <dcterms:modified xsi:type="dcterms:W3CDTF">2022-05-27T17:43:16Z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27 мая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