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3)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Макарова Анастасия 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14.05.2022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Достижения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arenR"/>
            </a:pPr>
            <a:r>
              <a:rPr/>
              <a:t>Добавляем информацию о навыках (Skills)</a:t>
            </a:r>
          </a:p>
          <a:p>
            <a:pPr lvl="0" indent="-342900" marL="342900">
              <a:buAutoNum type="arabicParenR"/>
            </a:pPr>
            <a:r>
              <a:rPr/>
              <a:t>Добавляем информацию об опыте (Experience)</a:t>
            </a:r>
          </a:p>
          <a:p>
            <a:pPr lvl="0" indent="-342900" marL="342900">
              <a:buAutoNum type="arabicParenR"/>
            </a:pPr>
            <a:r>
              <a:rPr/>
              <a:t>Добавляем информацию о достижениях (Accomplishments)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информации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8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610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Experience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Создание постов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Нам нужно сделать 2 поста: создаем файлы с помощью командной строки и команды hugo new post/post3.md, затем hugo new post/post4.md и редактируем информацию: описываем нашу неделю во 2 посте, и добавляем научную статью в третьем посте.</a:t>
            </a:r>
          </a:p>
        </p:txBody>
      </p:sp>
      <p:pic>
        <p:nvPicPr>
          <p:cNvPr descr="fig:  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Новые файлы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информации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Добавление научной статьи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193800"/>
            <a:ext cx="571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Наши посты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3)</dc:title>
  <dc:creator>Макарова Анастасия Михайловна</dc:creator>
  <cp:keywords/>
  <dcterms:created xsi:type="dcterms:W3CDTF">2022-05-14T12:30:51Z</dcterms:created>
  <dcterms:modified xsi:type="dcterms:W3CDTF">2022-05-14T12:30:51Z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14.05.2022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