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Индивидуальный проект (Этап 6)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Макарова Анастасия 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04.06.2022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Размещещение двуязычного сайта на Github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Сделаем поддержку английского и русского языков.</a:t>
            </a:r>
          </a:p>
        </p:txBody>
      </p:sp>
      <p:pic>
        <p:nvPicPr>
          <p:cNvPr descr="fig:  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30300"/>
            <a:ext cx="51054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Поддержка 2 языков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Разместим элементы сайта на обоих языках.</a:t>
            </a:r>
          </a:p>
        </p:txBody>
      </p:sp>
      <p:pic>
        <p:nvPicPr>
          <p:cNvPr descr="fig:  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033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 языка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193800"/>
            <a:ext cx="567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Проект на сайте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(Этап 6)</dc:title>
  <dc:creator>Макарова Анастасия Михайловна</dc:creator>
  <cp:keywords/>
  <dcterms:created xsi:type="dcterms:W3CDTF">2022-06-04T20:07:15Z</dcterms:created>
  <dcterms:modified xsi:type="dcterms:W3CDTF">2022-06-04T20:07:15Z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04.06.2022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