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5E5A5-C6B9-984A-80E7-465A14F3A233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CA261-4F5C-2C45-B07A-7803FB27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8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CA261-4F5C-2C45-B07A-7803FB27E8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1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1925-D890-5E4B-AF00-F54DEF5D885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324F37-1139-B346-918B-50AD98C2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0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1925-D890-5E4B-AF00-F54DEF5D885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324F37-1139-B346-918B-50AD98C2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1925-D890-5E4B-AF00-F54DEF5D885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324F37-1139-B346-918B-50AD98C2843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417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1925-D890-5E4B-AF00-F54DEF5D885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324F37-1139-B346-918B-50AD98C2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55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1925-D890-5E4B-AF00-F54DEF5D885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324F37-1139-B346-918B-50AD98C2843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464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1925-D890-5E4B-AF00-F54DEF5D885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324F37-1139-B346-918B-50AD98C2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77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1925-D890-5E4B-AF00-F54DEF5D885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4F37-1139-B346-918B-50AD98C2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36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1925-D890-5E4B-AF00-F54DEF5D885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4F37-1139-B346-918B-50AD98C2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7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1925-D890-5E4B-AF00-F54DEF5D885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4F37-1139-B346-918B-50AD98C2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7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1925-D890-5E4B-AF00-F54DEF5D885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324F37-1139-B346-918B-50AD98C2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5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1925-D890-5E4B-AF00-F54DEF5D885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324F37-1139-B346-918B-50AD98C2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2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1925-D890-5E4B-AF00-F54DEF5D885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324F37-1139-B346-918B-50AD98C2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7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1925-D890-5E4B-AF00-F54DEF5D885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4F37-1139-B346-918B-50AD98C2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1925-D890-5E4B-AF00-F54DEF5D885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4F37-1139-B346-918B-50AD98C2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3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1925-D890-5E4B-AF00-F54DEF5D885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4F37-1139-B346-918B-50AD98C2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2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1925-D890-5E4B-AF00-F54DEF5D885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324F37-1139-B346-918B-50AD98C2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6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01925-D890-5E4B-AF00-F54DEF5D885C}" type="datetimeFigureOut">
              <a:rPr lang="en-US" smtClean="0"/>
              <a:t>11/16/19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324F37-1139-B346-918B-50AD98C28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9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erkeleyearth/climate-change-earth-surface-temperature-data#GlobalTemperatures.csv" TargetMode="External"/><Relationship Id="rId2" Type="http://schemas.openxmlformats.org/officeDocument/2006/relationships/hyperlink" Target="https://www.kaggle.com/noaa/hurricane-databa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069F-EA35-2442-8FF9-E736585CA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Tropical Storms in the Atlantic</a:t>
            </a:r>
            <a:br>
              <a:rPr lang="en-US" sz="4000" dirty="0"/>
            </a:br>
            <a:r>
              <a:rPr lang="en-US" sz="4000" dirty="0"/>
              <a:t>-</a:t>
            </a:r>
            <a:br>
              <a:rPr lang="en-US" sz="4000" dirty="0"/>
            </a:br>
            <a:r>
              <a:rPr lang="en-US" sz="4000" dirty="0"/>
              <a:t>A look at Hurricane/Tropical Storm Data from 1851-2015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648DE-15BE-BE47-9EE2-4952D1917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Ambrose M Malagon Cordero</a:t>
            </a:r>
          </a:p>
          <a:p>
            <a:r>
              <a:rPr lang="en-US" dirty="0"/>
              <a:t>Bellevue University</a:t>
            </a:r>
          </a:p>
          <a:p>
            <a:r>
              <a:rPr lang="en-US" dirty="0"/>
              <a:t>DSC-530 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11756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2819-32CC-704B-92DF-D6E19A02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Purpose, Process, Payoff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689F-0B38-3749-BF4F-2FFEEE839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– To review the Tropical Storm related data in hopes of answering our statistical/hypothetical questions.</a:t>
            </a:r>
          </a:p>
          <a:p>
            <a:r>
              <a:rPr lang="en-US" dirty="0"/>
              <a:t>Process – Identify the required variables. Use Python to import the required data sets and write code that will allow us to do the necessary data analysis to answer our questions.</a:t>
            </a:r>
          </a:p>
          <a:p>
            <a:r>
              <a:rPr lang="en-US" dirty="0"/>
              <a:t>Payoff – To get accurate answers from our data that help the hypothetical questions. For any answers we do not have, at the very least I want to gain the necessary insights to follow through to help take the next steps to answer those questions.</a:t>
            </a:r>
          </a:p>
        </p:txBody>
      </p:sp>
    </p:spTree>
    <p:extLst>
      <p:ext uri="{BB962C8B-B14F-4D97-AF65-F5344CB8AC3E}">
        <p14:creationId xmlns:p14="http://schemas.microsoft.com/office/powerpoint/2010/main" val="371574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70B3-A224-9548-A14B-C39569F0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Questions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0250-32C6-FD4D-BAF6-6692AD17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Has the number of occurrences in terms Tropical Storms/Hurricanes/Storms in the Atlantic increased over the years? </a:t>
            </a:r>
          </a:p>
          <a:p>
            <a:pPr lvl="0"/>
            <a:r>
              <a:rPr lang="en-US" dirty="0"/>
              <a:t>Are more recent Tropical Storms/Hurricanes/Storms in the Atlantic stronger (faster) then those recorded in the past?</a:t>
            </a:r>
          </a:p>
          <a:p>
            <a:pPr lvl="0"/>
            <a:r>
              <a:rPr lang="en-US" dirty="0"/>
              <a:t>How does the weather from the last couple of years when storms occurred compare to more recent years?</a:t>
            </a:r>
          </a:p>
          <a:p>
            <a:pPr lvl="0"/>
            <a:r>
              <a:rPr lang="en-US" dirty="0"/>
              <a:t>Is there a correlation between the strength/speed of a storm and the temperature? </a:t>
            </a:r>
          </a:p>
          <a:p>
            <a:pPr lvl="0"/>
            <a:r>
              <a:rPr lang="en-US" dirty="0"/>
              <a:t>Is there a correlation between the length/duration of a storm and the temperature? </a:t>
            </a:r>
          </a:p>
        </p:txBody>
      </p:sp>
    </p:spTree>
    <p:extLst>
      <p:ext uri="{BB962C8B-B14F-4D97-AF65-F5344CB8AC3E}">
        <p14:creationId xmlns:p14="http://schemas.microsoft.com/office/powerpoint/2010/main" val="308485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2C97-7549-9F4A-8566-D69D7CB2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Datasets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F5414-259D-F74F-8A88-DCC238937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The following Data Sets where used for this analysis: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atlantic.csv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” file from the </a:t>
            </a: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Hurricanes and Typhoons, 1851-2014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dataset.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Author: NOAA – link: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https://www.kaggle.com/noaa/hurricane-database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GlobalTemperatures.csv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” file from the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Climate Change: Earth Surface Temperature Data - Exploring global temperatures since 1750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dataset.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Author: Berkeley Earth – link: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https://www.kaggle.com/berkeleyearth/climate-change-earth-surface-temperature-data#GlobalTemperatures.csv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7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8A75-659D-1F4F-9919-B4D3DB0E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atlantic.csv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6FED-6D41-8446-A642-4E64EDA07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atlantic.csv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contains 49,106 observations. Variables from this dataset:</a:t>
            </a:r>
          </a:p>
          <a:p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Unique identifier per phenomenon</a:t>
            </a:r>
          </a:p>
          <a:p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Integer that represents the date in YYYYMMDD format</a:t>
            </a:r>
          </a:p>
          <a:p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Coded as follows: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– Closest approach to a coast, not followed by a landfall 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 – Genesis 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 – An intensity peak in terms of both pressure and wind 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 – Landfall (center of system crossing a coastline) 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 – Minimum in central pressure 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 – Provides additional detail on the intensity of the cyclone when rapid changes are underway 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– Change of status of the system 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 – Provides additional detail on the track (position) of the cyclone 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 – Maximum sustained wind speed 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1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8A85-3F88-D94D-8DC9-876F816D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atlantic.csv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4E48-23ED-5647-9EF9-C826E6C5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400" u="sng" dirty="0"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– Status of System:</a:t>
            </a:r>
          </a:p>
          <a:p>
            <a:pPr lvl="1"/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TD – Tropical cyclone of tropical depression intensity (&lt; 34 knots) </a:t>
            </a:r>
          </a:p>
          <a:p>
            <a:pPr lvl="1"/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TS – Tropical cyclone of tropical storm intensity (34-63 knots) </a:t>
            </a:r>
          </a:p>
          <a:p>
            <a:pPr lvl="1"/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HU – Tropical cyclone of hurricane intensity (&gt; 64 knots) </a:t>
            </a:r>
          </a:p>
          <a:p>
            <a:pPr lvl="1"/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EX – Extratropical cyclone (of any intensity) </a:t>
            </a:r>
          </a:p>
          <a:p>
            <a:pPr lvl="1"/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SD – Subtropical cyclone of subtropical depression intensity (&lt; 34 knots) </a:t>
            </a:r>
          </a:p>
          <a:p>
            <a:pPr lvl="1"/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SS – Subtropical cyclone of subtropical storm intensity (&gt; 34 knots) </a:t>
            </a:r>
          </a:p>
          <a:p>
            <a:pPr lvl="1"/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LO – A low that is neither a tropical cyclone, a subtropical cyclone, nor an extratropical cyclone (of any intensity) </a:t>
            </a:r>
          </a:p>
          <a:p>
            <a:pPr lvl="1"/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WV – Tropical Wave (of any intensity) </a:t>
            </a:r>
          </a:p>
          <a:p>
            <a:pPr lvl="1"/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DB – Disturbance (of any intensity) </a:t>
            </a:r>
          </a:p>
          <a:p>
            <a:r>
              <a:rPr lang="en-US" sz="3400" u="sng" dirty="0">
                <a:latin typeface="Consolas" panose="020B0609020204030204" pitchFamily="49" charset="0"/>
                <a:cs typeface="Consolas" panose="020B0609020204030204" pitchFamily="49" charset="0"/>
              </a:rPr>
              <a:t>Maximum Wind</a:t>
            </a:r>
            <a:r>
              <a:rPr lang="en-US" sz="3400" dirty="0">
                <a:latin typeface="Consolas" panose="020B0609020204030204" pitchFamily="49" charset="0"/>
                <a:cs typeface="Consolas" panose="020B0609020204030204" pitchFamily="49" charset="0"/>
              </a:rPr>
              <a:t> – defined as the maximum 1-min average wind associated with the tropical cyclone at an elevation of 10 m with an unobstructed exposure.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7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FE4E-8705-2F4C-B009-F5858E3A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GlobalTemperatures.csv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9071-5B3A-B44F-832F-8C7A95E47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Contains 3,192 observations. Variables used from this dataset:</a:t>
            </a:r>
          </a:p>
          <a:p>
            <a:r>
              <a:rPr lang="en-US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LandAverageTemperature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In Celsius.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LandMaxTemperature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Un Celsius.</a:t>
            </a:r>
          </a:p>
          <a:p>
            <a:r>
              <a:rPr lang="en-US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LandAndOceanAverageTemperature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 In Celsius.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552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{7EEFBDC8-646C-B84E-943E-3B97195EAFC0}tf10001069</Template>
  <TotalTime>571</TotalTime>
  <Words>629</Words>
  <Application>Microsoft Macintosh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Consolas</vt:lpstr>
      <vt:lpstr>Wingdings 3</vt:lpstr>
      <vt:lpstr>Wisp</vt:lpstr>
      <vt:lpstr>Tropical Storms in the Atlantic - A look at Hurricane/Tropical Storm Data from 1851-2015</vt:lpstr>
      <vt:lpstr>Purpose, Process, Payoff </vt:lpstr>
      <vt:lpstr>Statistical Questions </vt:lpstr>
      <vt:lpstr>Datasets </vt:lpstr>
      <vt:lpstr>”atlantic.csv”</vt:lpstr>
      <vt:lpstr>“atlantic.csv”</vt:lpstr>
      <vt:lpstr>”GlobalTemperatures.csv”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Tropical Storms in the Atlantic – Look throughout the ages</dc:title>
  <dc:creator>Ambrose Malagon</dc:creator>
  <cp:lastModifiedBy>Ambrose Malagon</cp:lastModifiedBy>
  <cp:revision>11</cp:revision>
  <dcterms:created xsi:type="dcterms:W3CDTF">2019-11-12T00:13:45Z</dcterms:created>
  <dcterms:modified xsi:type="dcterms:W3CDTF">2019-11-17T02:12:11Z</dcterms:modified>
</cp:coreProperties>
</file>