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6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4" name="Freeform 7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9" name="Freeform 8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4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9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600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1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5"/>
          <p:cNvSpPr/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84048" latinLnBrk="0" marL="420624" rtl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722376" rtl="0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56032" latinLnBrk="0" marL="1005840" rtl="0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37744" latinLnBrk="0" marL="1280160" rtl="0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90472" rtl="0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00784" rtl="0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39696" rtl="0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31720" rtl="0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388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592" name="TextBox 2"/>
          <p:cNvSpPr txBox="1"/>
          <p:nvPr/>
        </p:nvSpPr>
        <p:spPr>
          <a:xfrm>
            <a:off x="2209809" y="1295400"/>
            <a:ext cx="4835247" cy="688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000" lang="en-US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dirty="0" sz="40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TextBox 1"/>
          <p:cNvSpPr txBox="1"/>
          <p:nvPr/>
        </p:nvSpPr>
        <p:spPr>
          <a:xfrm>
            <a:off x="2004852" y="2743200"/>
            <a:ext cx="7467609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latin typeface="Berlin Sans FB" pitchFamily="34" charset="0"/>
              </a:rPr>
              <a:t>STUDENT NAME:</a:t>
            </a:r>
            <a:r>
              <a:rPr dirty="0" sz="2400" lang="en-US" smtClean="0">
                <a:latin typeface="Berlin Sans FB" pitchFamily="34" charset="0"/>
              </a:rPr>
              <a:t> Raymond </a:t>
            </a:r>
            <a:r>
              <a:rPr dirty="0" sz="2400" lang="en-US" smtClean="0">
                <a:latin typeface="Berlin Sans FB" pitchFamily="34" charset="0"/>
              </a:rPr>
              <a:t>Bruno</a:t>
            </a:r>
            <a:r>
              <a:rPr dirty="0" sz="2400" lang="en-US" smtClean="0">
                <a:latin typeface="Berlin Sans FB" pitchFamily="34" charset="0"/>
              </a:rPr>
              <a:t>.</a:t>
            </a:r>
            <a:r>
              <a:rPr dirty="0" sz="2400" lang="en-US" smtClean="0">
                <a:latin typeface="Berlin Sans FB" pitchFamily="34" charset="0"/>
              </a:rPr>
              <a:t>A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REGISTER NO / NMID: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4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3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0</a:t>
            </a:r>
            <a:r>
              <a:rPr dirty="0" sz="2400" lang="en-US" smtClean="0">
                <a:latin typeface="Berlin Sans FB" pitchFamily="34" charset="0"/>
              </a:rPr>
              <a:t>5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8</a:t>
            </a:r>
            <a:r>
              <a:rPr dirty="0" sz="2400" lang="en-US" smtClean="0">
                <a:latin typeface="Berlin Sans FB" pitchFamily="34" charset="0"/>
              </a:rPr>
              <a:t>0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5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5</a:t>
            </a:r>
            <a:r>
              <a:rPr dirty="0" sz="2400" lang="en-US" smtClean="0">
                <a:latin typeface="Berlin Sans FB" pitchFamily="34" charset="0"/>
              </a:rPr>
              <a:t>9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DEPARTMENT:</a:t>
            </a:r>
            <a:r>
              <a:rPr dirty="0" sz="2400" lang="en-US" smtClean="0">
                <a:latin typeface="Berlin Sans FB" pitchFamily="34" charset="0"/>
              </a:rPr>
              <a:t>Co</a:t>
            </a:r>
            <a:r>
              <a:rPr dirty="0" sz="2400" lang="en-US" smtClean="0">
                <a:latin typeface="Berlin Sans FB" pitchFamily="34" charset="0"/>
              </a:rPr>
              <a:t>m</a:t>
            </a:r>
            <a:r>
              <a:rPr dirty="0" sz="2400" lang="en-US" smtClean="0">
                <a:latin typeface="Berlin Sans FB" pitchFamily="34" charset="0"/>
              </a:rPr>
              <a:t>p</a:t>
            </a:r>
            <a:r>
              <a:rPr dirty="0" sz="2400" lang="en-US" smtClean="0">
                <a:latin typeface="Berlin Sans FB" pitchFamily="34" charset="0"/>
              </a:rPr>
              <a:t>u</a:t>
            </a:r>
            <a:r>
              <a:rPr dirty="0" sz="2400" lang="en-US" smtClean="0">
                <a:latin typeface="Berlin Sans FB" pitchFamily="34" charset="0"/>
              </a:rPr>
              <a:t>ter </a:t>
            </a:r>
            <a:r>
              <a:rPr dirty="0" sz="2400" lang="en-US" smtClean="0">
                <a:latin typeface="Berlin Sans FB" pitchFamily="34" charset="0"/>
              </a:rPr>
              <a:t>science 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COLLEGE:</a:t>
            </a:r>
            <a:r>
              <a:rPr dirty="0" sz="2400" lang="en-US" smtClean="0">
                <a:latin typeface="Berlin Sans FB" pitchFamily="34" charset="0"/>
              </a:rPr>
              <a:t>periya </a:t>
            </a:r>
            <a:r>
              <a:rPr dirty="0" sz="2400" lang="en-US" smtClean="0">
                <a:latin typeface="Berlin Sans FB" pitchFamily="34" charset="0"/>
              </a:rPr>
              <a:t> </a:t>
            </a:r>
            <a:r>
              <a:rPr dirty="0" sz="2400" lang="en-US" smtClean="0">
                <a:latin typeface="Berlin Sans FB" pitchFamily="34" charset="0"/>
              </a:rPr>
              <a:t>a</a:t>
            </a:r>
            <a:r>
              <a:rPr dirty="0" sz="2400" lang="en-US" smtClean="0">
                <a:latin typeface="Berlin Sans FB" pitchFamily="34" charset="0"/>
              </a:rPr>
              <a:t>r</a:t>
            </a:r>
            <a:r>
              <a:rPr dirty="0" sz="2400" lang="en-US" smtClean="0">
                <a:latin typeface="Berlin Sans FB" pitchFamily="34" charset="0"/>
              </a:rPr>
              <a:t>t</a:t>
            </a:r>
            <a:r>
              <a:rPr dirty="0" sz="2400" lang="en-US" smtClean="0">
                <a:latin typeface="Berlin Sans FB" pitchFamily="34" charset="0"/>
              </a:rPr>
              <a:t>s</a:t>
            </a:r>
            <a:r>
              <a:rPr dirty="0" sz="2400" lang="en-US" smtClean="0">
                <a:latin typeface="Berlin Sans FB" pitchFamily="34" charset="0"/>
              </a:rPr>
              <a:t> </a:t>
            </a:r>
            <a:r>
              <a:rPr dirty="0" sz="2400" lang="en-US" smtClean="0">
                <a:latin typeface="Berlin Sans FB" pitchFamily="34" charset="0"/>
              </a:rPr>
              <a:t>college </a:t>
            </a:r>
            <a:endParaRPr dirty="0" sz="2400" lang="en-US">
              <a:latin typeface="Berlin Sans FB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/>
        </p:spPr>
      </p:pic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dirty="0" sz="42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2" name="object 8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3" name="TextBox 8"/>
          <p:cNvSpPr txBox="1"/>
          <p:nvPr/>
        </p:nvSpPr>
        <p:spPr>
          <a:xfrm>
            <a:off x="533400" y="2421883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>
                <a:latin typeface="Times New Roman" pitchFamily="18" charset="0"/>
                <a:cs typeface="Times New Roman" pitchFamily="18" charset="0"/>
              </a:rPr>
              <a:t>CONCLUSION</a:t>
            </a:r>
            <a:endParaRPr b="1" dirty="0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TextBox 1"/>
          <p:cNvSpPr txBox="1"/>
          <p:nvPr/>
        </p:nvSpPr>
        <p:spPr>
          <a:xfrm>
            <a:off x="1371615" y="1676419"/>
            <a:ext cx="8439151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dirty="0" lang="en-US" smtClean="0"/>
              <a:t>. 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17"/>
          <p:cNvSpPr txBox="1">
            <a:spLocks noGrp="1"/>
          </p:cNvSpPr>
          <p:nvPr>
            <p:ph type="title"/>
          </p:nvPr>
        </p:nvSpPr>
        <p:spPr>
          <a:xfrm>
            <a:off x="3352800" y="930343"/>
            <a:ext cx="6019799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sof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0">
                <a:ln w="11430"/>
                <a:solidFill>
                  <a:srgbClr val="F8F8F8"/>
                </a:solidFill>
                <a:effectLst>
                  <a:outerShdw algn="tl" blurRad="25400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104860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1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3" name="TextBox 20"/>
          <p:cNvSpPr txBox="1"/>
          <p:nvPr/>
        </p:nvSpPr>
        <p:spPr>
          <a:xfrm>
            <a:off x="2319357" y="2928707"/>
            <a:ext cx="7548309" cy="1170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7200" lang="en-US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500000" dist="385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b="1" dirty="0" sz="7200" lang="en-US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500000" dist="385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14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5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7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63500" dir="3600000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048606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07" name="TextBox 22"/>
          <p:cNvSpPr txBox="1"/>
          <p:nvPr/>
        </p:nvSpPr>
        <p:spPr>
          <a:xfrm>
            <a:off x="2457255" y="1125631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dirty="0" sz="4000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20">
                <a:latin typeface="Times New Roman" pitchFamily="18" charset="0"/>
                <a:cs typeface="Times New Roman" pitchFamily="18" charset="0"/>
              </a:rPr>
              <a:t>M</a:t>
            </a:r>
            <a:r>
              <a:rPr dirty="0" sz="400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4000" spc="-37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375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ME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2" name="TextBox 8"/>
          <p:cNvSpPr txBox="1"/>
          <p:nvPr/>
        </p:nvSpPr>
        <p:spPr>
          <a:xfrm>
            <a:off x="1295403" y="2362207"/>
            <a:ext cx="5400676" cy="14249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dirty="0" sz="4000" lang="en-US" spc="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4000" spc="-2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dirty="0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7" name="TextBox 8"/>
          <p:cNvSpPr txBox="1"/>
          <p:nvPr/>
        </p:nvSpPr>
        <p:spPr>
          <a:xfrm>
            <a:off x="990603" y="2514609"/>
            <a:ext cx="5705476" cy="1158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      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699453" y="1147539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2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sz="3200" spc="-2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AR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3200" spc="-15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3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 sz="320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>
                <a:latin typeface="Times New Roman" pitchFamily="18" charset="0"/>
                <a:cs typeface="Times New Roman" pitchFamily="18" charset="0"/>
              </a:rPr>
              <a:t>U</a:t>
            </a:r>
            <a:r>
              <a:rPr dirty="0" sz="32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3200" spc="-2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 sz="3200" spc="5">
                <a:latin typeface="Times New Roman" pitchFamily="18" charset="0"/>
                <a:cs typeface="Times New Roman" pitchFamily="18" charset="0"/>
              </a:rPr>
              <a:t>S?</a:t>
            </a:r>
            <a:endParaRPr dirty="0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/>
        </p:spPr>
      </p:pic>
      <p:sp>
        <p:nvSpPr>
          <p:cNvPr id="1048620" name="TextBox 6"/>
          <p:cNvSpPr txBox="1"/>
          <p:nvPr/>
        </p:nvSpPr>
        <p:spPr>
          <a:xfrm>
            <a:off x="2096815" y="3124200"/>
            <a:ext cx="4419600" cy="1424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/>
        </p:spPr>
      </p:pic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dirty="0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23" name="TextBox 7"/>
          <p:cNvSpPr txBox="1"/>
          <p:nvPr/>
        </p:nvSpPr>
        <p:spPr>
          <a:xfrm>
            <a:off x="5105400" y="2743214"/>
            <a:ext cx="2286000" cy="120032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Html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Css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Javascript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4" name="object 9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object 8"/>
          <p:cNvSpPr txBox="1"/>
          <p:nvPr/>
        </p:nvSpPr>
        <p:spPr>
          <a:xfrm>
            <a:off x="739794" y="291148"/>
            <a:ext cx="8794751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6" name="TextBox 1"/>
          <p:cNvSpPr txBox="1"/>
          <p:nvPr/>
        </p:nvSpPr>
        <p:spPr>
          <a:xfrm>
            <a:off x="990600" y="1600200"/>
            <a:ext cx="2362200" cy="1477328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About me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Skills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Project 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Contact me</a:t>
            </a:r>
          </a:p>
          <a:p>
            <a:pPr algn="just" lvl="1"/>
            <a:endParaRPr dirty="0" lang="en-US"/>
          </a:p>
        </p:txBody>
      </p:sp>
      <p:sp>
        <p:nvSpPr>
          <p:cNvPr id="1048627" name="TextBox 2"/>
          <p:cNvSpPr txBox="1"/>
          <p:nvPr/>
        </p:nvSpPr>
        <p:spPr>
          <a:xfrm>
            <a:off x="2286000" y="3077530"/>
            <a:ext cx="2667000" cy="120032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Simple and clean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Consistent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Header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Footer</a:t>
            </a:r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p>
            <a:pPr algn="l"/>
            <a:r>
              <a:rPr dirty="0" sz="4000" lang="en-IN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1048629" name="TextBox 2"/>
          <p:cNvSpPr txBox="1"/>
          <p:nvPr/>
        </p:nvSpPr>
        <p:spPr>
          <a:xfrm>
            <a:off x="1143009" y="2438402"/>
            <a:ext cx="7235955" cy="313932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Technic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PC</cp:lastModifiedBy>
  <dcterms:created xsi:type="dcterms:W3CDTF">2024-03-29T04:07:22Z</dcterms:created>
  <dcterms:modified xsi:type="dcterms:W3CDTF">2025-09-10T07:17:05Z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7fa868fd4693469393761d2c506830d6</vt:lpwstr>
  </property>
</Properties>
</file>