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2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2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8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8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44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6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45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7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0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09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2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121317-0EF6-4C8B-B635-63916B72182D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F2888E-D5D7-41BF-A614-EA92F17DA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512" y="1422400"/>
            <a:ext cx="9481254" cy="2895598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 PREDICTION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USING MACHINE LEARNING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							BALAJI</a:t>
            </a:r>
          </a:p>
          <a:p>
            <a:r>
              <a:rPr lang="en-IN" dirty="0" smtClean="0"/>
              <a:t>							121923901002  </a:t>
            </a:r>
          </a:p>
          <a:p>
            <a:r>
              <a:rPr lang="en-IN" dirty="0" smtClean="0"/>
              <a:t>  							AMMAN NAIDU</a:t>
            </a:r>
          </a:p>
          <a:p>
            <a:r>
              <a:rPr lang="en-IN" dirty="0" smtClean="0"/>
              <a:t>							121913901004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8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9512" y="1174045"/>
            <a:ext cx="8308622" cy="437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   INFLA_RATE         - 0.941970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    GDP_VALUE        0.013303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 UNEMPLO_RATE   1.701889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     CC_VALUE           0.381072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    CPI_VALUE         -0.871155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   GOLD_CLOSE        0.004967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  YIELD_VALUE         4.657317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intercept: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[-28.65914051]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R^2 train dataset: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0.9002138646376936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R^2 test dataset: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0.9067647947946865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287" y="9473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3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406" y="117311"/>
            <a:ext cx="317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EVALUATING THE MODEL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64443" y="722489"/>
            <a:ext cx="11051823" cy="278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statsmodels.api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x2_include_constant=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sm.add_constant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(x_train2)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model2=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sm.OLS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(y_train2,x2_include_constant)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results2=model2.fit()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results2.params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results2.pvalues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pandas.DataFrame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({"Coeffiencients":results2.params,"P-Values":round(results2.pvalues,2)}))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054043"/>
            <a:ext cx="10363200" cy="460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Coeffiencients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P-Values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-28.659141       0.0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INFLA_RATE           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-0.941970       0.0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GDP_VALUE            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0.013303       0.0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UNEMPLO_RATE    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1.701889       0.0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CC_VALUE                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0.381072       0.0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CPI_VALUE               -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0.871155       0.0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GOLD_CLOSE            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0.004967       0.0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YIELD_VALUE            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4.657317       0.0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above results we found all the variables are significant to the target value.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0643" y="1286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2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851" y="0"/>
            <a:ext cx="476091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CHECKING FOR MULTI COLLINEARITY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7851" y="779016"/>
            <a:ext cx="10711660" cy="278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CODE: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statsmodels.stats.outliers_influence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variance_inflation_factor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VIF=[]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range(0,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x_include_constant.columns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)):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VIF.append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variance_inflation_factor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exog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x_include_constant.values,exog_idx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print(VIF)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pandas.DataFrame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coeffients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":x_include_constant.columns,"VIF":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np.around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(VIF,3)}))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Stock Data</a:t>
            </a:r>
          </a:p>
          <a:p>
            <a:r>
              <a:rPr lang="en-US" dirty="0" smtClean="0"/>
              <a:t>Macro </a:t>
            </a:r>
            <a:r>
              <a:rPr lang="en-US" dirty="0"/>
              <a:t>Economic Factors</a:t>
            </a:r>
            <a:endParaRPr lang="en-IN" dirty="0"/>
          </a:p>
          <a:p>
            <a:r>
              <a:rPr lang="en-US" dirty="0"/>
              <a:t>GDP</a:t>
            </a:r>
            <a:endParaRPr lang="en-IN" dirty="0"/>
          </a:p>
          <a:p>
            <a:r>
              <a:rPr lang="en-US" dirty="0"/>
              <a:t>Unemployment Rate</a:t>
            </a:r>
            <a:endParaRPr lang="en-IN" dirty="0"/>
          </a:p>
          <a:p>
            <a:r>
              <a:rPr lang="en-US" dirty="0"/>
              <a:t>Inflation Rate</a:t>
            </a:r>
            <a:endParaRPr lang="en-IN" dirty="0"/>
          </a:p>
          <a:p>
            <a:r>
              <a:rPr lang="en-US" dirty="0"/>
              <a:t>Consumer Confidence </a:t>
            </a:r>
            <a:endParaRPr lang="en-IN" dirty="0"/>
          </a:p>
          <a:p>
            <a:r>
              <a:rPr lang="en-US" dirty="0"/>
              <a:t>Consumer Price Index</a:t>
            </a:r>
            <a:endParaRPr lang="en-IN" dirty="0"/>
          </a:p>
          <a:p>
            <a:r>
              <a:rPr lang="en-US" dirty="0"/>
              <a:t>Gold price</a:t>
            </a:r>
            <a:endParaRPr lang="en-IN" dirty="0"/>
          </a:p>
          <a:p>
            <a:r>
              <a:rPr lang="en-US" dirty="0"/>
              <a:t>Yield Value Of 10 Years </a:t>
            </a:r>
            <a:r>
              <a:rPr lang="en-US" dirty="0" smtClean="0"/>
              <a:t>bond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has different granularity so we while merging the data we found lot of </a:t>
            </a:r>
            <a:r>
              <a:rPr lang="en-US" dirty="0" err="1"/>
              <a:t>NaN</a:t>
            </a:r>
            <a:r>
              <a:rPr lang="en-US" dirty="0"/>
              <a:t> values by using interpolate we are able to remove the </a:t>
            </a:r>
            <a:r>
              <a:rPr lang="en-US" dirty="0" err="1"/>
              <a:t>NaN</a:t>
            </a:r>
            <a:r>
              <a:rPr lang="en-US" dirty="0"/>
              <a:t> values and arranged them in equal </a:t>
            </a:r>
            <a:r>
              <a:rPr lang="en-US" dirty="0" smtClean="0"/>
              <a:t>granularity</a:t>
            </a:r>
          </a:p>
          <a:p>
            <a:r>
              <a:rPr lang="en-US" dirty="0"/>
              <a:t>Merging </a:t>
            </a:r>
            <a:r>
              <a:rPr lang="en-US" dirty="0" smtClean="0"/>
              <a:t>Data</a:t>
            </a:r>
          </a:p>
          <a:p>
            <a:r>
              <a:rPr lang="en-US" dirty="0"/>
              <a:t>Slicing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1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89" y="745067"/>
            <a:ext cx="10174108" cy="559928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&lt;</a:t>
            </a:r>
            <a:r>
              <a:rPr lang="en-US" dirty="0"/>
              <a:t>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  <a:endParaRPr lang="en-IN" dirty="0"/>
          </a:p>
          <a:p>
            <a:r>
              <a:rPr lang="en-US" dirty="0" err="1"/>
              <a:t>DatetimeIndex</a:t>
            </a:r>
            <a:r>
              <a:rPr lang="en-US" dirty="0"/>
              <a:t>: 7620 entries, 1999-01-01 to 2019-11-11</a:t>
            </a:r>
            <a:endParaRPr lang="en-IN" dirty="0"/>
          </a:p>
          <a:p>
            <a:r>
              <a:rPr lang="en-US" dirty="0"/>
              <a:t>Data columns (total 11 columns):</a:t>
            </a:r>
            <a:endParaRPr lang="en-IN" dirty="0"/>
          </a:p>
          <a:p>
            <a:r>
              <a:rPr lang="en-US" dirty="0"/>
              <a:t>BOA_CLOSE     </a:t>
            </a:r>
            <a:r>
              <a:rPr lang="en-US" dirty="0" smtClean="0"/>
              <a:t>              </a:t>
            </a:r>
            <a:r>
              <a:rPr lang="en-US" dirty="0"/>
              <a:t>7620 non-null float64</a:t>
            </a:r>
            <a:endParaRPr lang="en-IN" dirty="0"/>
          </a:p>
          <a:p>
            <a:r>
              <a:rPr lang="en-US" dirty="0"/>
              <a:t>JPM_CLOSE       </a:t>
            </a:r>
            <a:r>
              <a:rPr lang="en-US" dirty="0" smtClean="0"/>
              <a:t>    	 7620 non-null	 </a:t>
            </a:r>
            <a:r>
              <a:rPr lang="en-US" dirty="0"/>
              <a:t>float64</a:t>
            </a:r>
            <a:endParaRPr lang="en-IN" dirty="0"/>
          </a:p>
          <a:p>
            <a:r>
              <a:rPr lang="en-US" dirty="0"/>
              <a:t>CITY_CLOSE     </a:t>
            </a:r>
            <a:r>
              <a:rPr lang="en-US" dirty="0" smtClean="0"/>
              <a:t>   		7620 </a:t>
            </a:r>
            <a:r>
              <a:rPr lang="en-US" dirty="0"/>
              <a:t>non-null </a:t>
            </a:r>
            <a:r>
              <a:rPr lang="en-US" dirty="0" smtClean="0"/>
              <a:t>	float64</a:t>
            </a:r>
            <a:endParaRPr lang="en-IN" dirty="0"/>
          </a:p>
          <a:p>
            <a:r>
              <a:rPr lang="en-US" dirty="0"/>
              <a:t>WELLS_CLOSE    </a:t>
            </a:r>
            <a:r>
              <a:rPr lang="en-US" dirty="0" smtClean="0"/>
              <a:t>		 </a:t>
            </a:r>
            <a:r>
              <a:rPr lang="en-US" dirty="0"/>
              <a:t>7620 </a:t>
            </a:r>
            <a:r>
              <a:rPr lang="en-US" dirty="0" smtClean="0"/>
              <a:t>non-null	 </a:t>
            </a:r>
            <a:r>
              <a:rPr lang="en-US" dirty="0"/>
              <a:t>float64</a:t>
            </a:r>
            <a:endParaRPr lang="en-IN" dirty="0"/>
          </a:p>
          <a:p>
            <a:r>
              <a:rPr lang="en-US" dirty="0"/>
              <a:t>INFLA_RATE    </a:t>
            </a:r>
            <a:r>
              <a:rPr lang="en-US" dirty="0" smtClean="0"/>
              <a:t>     	7620 </a:t>
            </a:r>
            <a:r>
              <a:rPr lang="en-US" dirty="0"/>
              <a:t>non-null </a:t>
            </a:r>
            <a:r>
              <a:rPr lang="en-US" dirty="0" smtClean="0"/>
              <a:t>	float64</a:t>
            </a:r>
            <a:endParaRPr lang="en-IN" dirty="0"/>
          </a:p>
          <a:p>
            <a:r>
              <a:rPr lang="en-US" dirty="0"/>
              <a:t>GDP_VALUE    </a:t>
            </a:r>
            <a:r>
              <a:rPr lang="en-US" dirty="0" smtClean="0"/>
              <a:t>      	7620 non-null	float64</a:t>
            </a:r>
            <a:endParaRPr lang="en-IN" dirty="0"/>
          </a:p>
          <a:p>
            <a:r>
              <a:rPr lang="en-US" dirty="0"/>
              <a:t>UNEMPLO_RATE    </a:t>
            </a:r>
            <a:r>
              <a:rPr lang="en-US" dirty="0" smtClean="0"/>
              <a:t>	7620 non-null	 </a:t>
            </a:r>
            <a:r>
              <a:rPr lang="en-US" dirty="0"/>
              <a:t>f</a:t>
            </a:r>
            <a:r>
              <a:rPr lang="en-US" dirty="0" smtClean="0"/>
              <a:t>loat64</a:t>
            </a:r>
            <a:endParaRPr lang="en-IN" dirty="0"/>
          </a:p>
          <a:p>
            <a:r>
              <a:rPr lang="en-US" dirty="0"/>
              <a:t>CC_VALUE       </a:t>
            </a:r>
            <a:r>
              <a:rPr lang="en-US" dirty="0" smtClean="0"/>
              <a:t>		 </a:t>
            </a:r>
            <a:r>
              <a:rPr lang="en-US" dirty="0"/>
              <a:t>7620 non-null </a:t>
            </a:r>
            <a:r>
              <a:rPr lang="en-US" dirty="0" smtClean="0"/>
              <a:t>	float64</a:t>
            </a:r>
            <a:endParaRPr lang="en-IN" dirty="0"/>
          </a:p>
          <a:p>
            <a:r>
              <a:rPr lang="en-US" dirty="0"/>
              <a:t>CPI_VALUE    </a:t>
            </a:r>
            <a:r>
              <a:rPr lang="en-US" dirty="0" smtClean="0"/>
              <a:t>		 7620 </a:t>
            </a:r>
            <a:r>
              <a:rPr lang="en-US" dirty="0"/>
              <a:t>non-null </a:t>
            </a:r>
            <a:r>
              <a:rPr lang="en-US" dirty="0" smtClean="0"/>
              <a:t>	float64</a:t>
            </a:r>
            <a:endParaRPr lang="en-IN" dirty="0"/>
          </a:p>
          <a:p>
            <a:r>
              <a:rPr lang="en-US" dirty="0"/>
              <a:t>GOLD_CLOSE    </a:t>
            </a:r>
            <a:r>
              <a:rPr lang="en-US" dirty="0" smtClean="0"/>
              <a:t>		  </a:t>
            </a:r>
            <a:r>
              <a:rPr lang="en-US" dirty="0"/>
              <a:t>7620 non-null </a:t>
            </a:r>
            <a:r>
              <a:rPr lang="en-US" dirty="0" smtClean="0"/>
              <a:t>	float64</a:t>
            </a:r>
            <a:endParaRPr lang="en-IN" dirty="0"/>
          </a:p>
          <a:p>
            <a:r>
              <a:rPr lang="en-US" dirty="0"/>
              <a:t>YIELD_VALUE    </a:t>
            </a:r>
            <a:r>
              <a:rPr lang="en-US" dirty="0" smtClean="0"/>
              <a:t>		 </a:t>
            </a:r>
            <a:r>
              <a:rPr lang="en-US" dirty="0"/>
              <a:t>7620 non-null </a:t>
            </a:r>
            <a:r>
              <a:rPr lang="en-US" dirty="0" smtClean="0"/>
              <a:t>	float64</a:t>
            </a:r>
            <a:endParaRPr lang="en-IN" dirty="0"/>
          </a:p>
          <a:p>
            <a:r>
              <a:rPr lang="en-US" dirty="0" err="1"/>
              <a:t>dtypes</a:t>
            </a:r>
            <a:r>
              <a:rPr lang="en-US" dirty="0"/>
              <a:t>: float64(11)</a:t>
            </a:r>
            <a:endParaRPr lang="en-IN" dirty="0"/>
          </a:p>
          <a:p>
            <a:r>
              <a:rPr lang="en-US" dirty="0"/>
              <a:t>memory usage: 1.0 MB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8001" y="0"/>
            <a:ext cx="1659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OUTPUT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98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423" y="158044"/>
            <a:ext cx="3928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VISUALIZING THE DATA:</a:t>
            </a:r>
            <a:endParaRPr lang="en-IN" dirty="0"/>
          </a:p>
        </p:txBody>
      </p:sp>
      <p:pic>
        <p:nvPicPr>
          <p:cNvPr id="5" name="Picture 4" descr="C:\Users\Admin\AppData\Local\Microsoft\Windows\INetCache\Content.Word\PAIR_PLO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221" y="527376"/>
            <a:ext cx="10828868" cy="572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8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665" y="106023"/>
            <a:ext cx="2071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SCATTER PLOTS</a:t>
            </a:r>
            <a:endParaRPr lang="en-IN" dirty="0"/>
          </a:p>
        </p:txBody>
      </p:sp>
      <p:pic>
        <p:nvPicPr>
          <p:cNvPr id="5" name="Picture 4" descr="C:\Users\Admin\AppData\Local\Microsoft\Windows\INetCache\Content.Word\SCATTER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933" y="475355"/>
            <a:ext cx="3049800" cy="308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AppData\Local\Microsoft\Windows\INetCache\Content.Word\SACTTER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5561" y="475355"/>
            <a:ext cx="3129280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AppData\Local\Microsoft\Windows\INetCache\Content.Word\SCATTER4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2173" y="3359914"/>
            <a:ext cx="2766695" cy="294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Admin\AppData\Local\Microsoft\Windows\INetCache\Content.Word\SCATTER3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1737" y="3359914"/>
            <a:ext cx="2939415" cy="294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00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974" y="94734"/>
            <a:ext cx="2456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HISTOGRAM PLOTS</a:t>
            </a:r>
            <a:endParaRPr lang="en-IN" dirty="0"/>
          </a:p>
        </p:txBody>
      </p:sp>
      <p:pic>
        <p:nvPicPr>
          <p:cNvPr id="5" name="Picture 4" descr="C:\Users\Admin\AppData\Local\Microsoft\Windows\INetCache\Content.Word\HIST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023" y="574745"/>
            <a:ext cx="2849245" cy="315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AppData\Local\Microsoft\Windows\INetCache\Content.Word\HIST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5136" y="446440"/>
            <a:ext cx="2939415" cy="315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AppData\Local\Microsoft\Windows\INetCache\Content.Word\HISTO1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871" y="3598580"/>
            <a:ext cx="275526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Admin\AppData\Local\Microsoft\Windows\INetCache\Content.Word\HIST4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3892" y="3686810"/>
            <a:ext cx="3094990" cy="317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03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512" y="90311"/>
            <a:ext cx="264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CORRELATION PLOT</a:t>
            </a:r>
            <a:endParaRPr lang="en-IN" dirty="0"/>
          </a:p>
        </p:txBody>
      </p:sp>
      <p:pic>
        <p:nvPicPr>
          <p:cNvPr id="5" name="Picture 4" descr="C:\Users\Admin\AppData\Local\Microsoft\Windows\INetCache\Content.Word\CORRELATION_PLO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110" y="629074"/>
            <a:ext cx="9923533" cy="550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19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476" y="707535"/>
            <a:ext cx="2118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SPLITTING DATA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35476" y="2568917"/>
            <a:ext cx="37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BUILDING MODEL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40275" y="1076867"/>
            <a:ext cx="9639013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x2=data[['JPM_CLOSE']]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y2=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data.drop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(['BOA_CLOSE', 'JPM_CLOSE', 'CITY_CLOSE','WELLS_CLOSE'],axis=1)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x_train2,x_test2,y_train2,y_test2=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(y2,x2,test_size=0.2,random_state=0)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275" y="3031761"/>
            <a:ext cx="9277770" cy="238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regression2.fit(x_train2,y_train2)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pandas.DataFrame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({"index":x_train2.columns,"coeff":regression2.coef_.tolist()[0]}))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pandas.DataFrame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(data=regression2.coef_,index=['coefficient'],columns=x_train2.columns)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print("intercept:",regression2.intercept_)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print('R^2 train dataset:',regression2.score(x_train2,y_train2))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print('R^2 test dataset:',regression2.score(x_test2,y_test2))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320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Organic</vt:lpstr>
      <vt:lpstr>STOCK  PRICE PREDICTION  OF  BANKS USING MACHINE LEARNING </vt:lpstr>
      <vt:lpstr>COLLECTING DATA</vt:lpstr>
      <vt:lpstr>CLEANING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 PRICE PREDICTION  OF  BANKS USING MACHINE LEARNING </dc:title>
  <dc:creator>Admin</dc:creator>
  <cp:lastModifiedBy>Admin</cp:lastModifiedBy>
  <cp:revision>7</cp:revision>
  <dcterms:created xsi:type="dcterms:W3CDTF">2019-12-14T05:56:18Z</dcterms:created>
  <dcterms:modified xsi:type="dcterms:W3CDTF">2019-12-14T06:39:37Z</dcterms:modified>
</cp:coreProperties>
</file>