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aleway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italic.fntdata"/><Relationship Id="rId12" Type="http://schemas.openxmlformats.org/officeDocument/2006/relationships/slide" Target="slides/slide7.xml"/><Relationship Id="rId34" Type="http://schemas.openxmlformats.org/officeDocument/2006/relationships/font" Target="fonts/Raleway-bold.fntdata"/><Relationship Id="rId15" Type="http://schemas.openxmlformats.org/officeDocument/2006/relationships/slide" Target="slides/slide10.xml"/><Relationship Id="rId37" Type="http://schemas.openxmlformats.org/officeDocument/2006/relationships/font" Target="fonts/Lato-regular.fntdata"/><Relationship Id="rId14" Type="http://schemas.openxmlformats.org/officeDocument/2006/relationships/slide" Target="slides/slide9.xml"/><Relationship Id="rId36" Type="http://schemas.openxmlformats.org/officeDocument/2006/relationships/font" Target="fonts/Raleway-boldItalic.fntdata"/><Relationship Id="rId17" Type="http://schemas.openxmlformats.org/officeDocument/2006/relationships/slide" Target="slides/slide12.xml"/><Relationship Id="rId39" Type="http://schemas.openxmlformats.org/officeDocument/2006/relationships/font" Target="fonts/Lato-italic.fntdata"/><Relationship Id="rId16" Type="http://schemas.openxmlformats.org/officeDocument/2006/relationships/slide" Target="slides/slide11.xml"/><Relationship Id="rId38" Type="http://schemas.openxmlformats.org/officeDocument/2006/relationships/font" Target="fonts/Lat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4ccd78cb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4ccd78cb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2f5fc9d35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b2f5fc9d35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2f5fc9d35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2f5fc9d3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4ccd78cb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4ccd78cb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b4ccd78cb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b4ccd78cb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b4ccd78cb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b4ccd78cb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b4ccd78cb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b4ccd78cb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4ccd78cb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4ccd78cb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4ccd78cb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4ccd78cb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4ccd78cb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4ccd78cb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2f5fc9d3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2f5fc9d3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4ccd78cb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4ccd78cb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b4ccd78cb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b4ccd78cb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4ccd78cb8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4ccd78cb8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b4ccd78cb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b4ccd78cb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4ccd78cb8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4ccd78cb8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b4ccd78cb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b4ccd78cb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2f5fc9d35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2f5fc9d35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2f5fc9d35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2f5fc9d35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2f5fc9d3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2f5fc9d3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2f5fc9d3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b2f5fc9d3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b2f5fc9d35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b2f5fc9d3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b2f5fc9d3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b2f5fc9d3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4ccd78cb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4ccd78cb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4ccd78cb8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4ccd78cb8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4ccd78c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4ccd78c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Studi</a:t>
            </a:r>
            <a:r>
              <a:rPr lang="id"/>
              <a:t> Kasus Java OOP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Aplikasi TodoList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Repository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Service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View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Repository &amp; Service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Menampilkan TodoList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</a:t>
            </a:r>
            <a:r>
              <a:rPr lang="id"/>
              <a:t>Repository &amp; Service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Menampilkan TodoList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Repository &amp; Service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TodoList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</a:t>
            </a:r>
            <a:r>
              <a:rPr lang="id"/>
              <a:t>Repository &amp; Service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TodoList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Repository &amp; Service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TodoList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</a:t>
            </a:r>
            <a:r>
              <a:rPr lang="id"/>
              <a:t>Repository &amp; Service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TodoList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View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Menampilkan TodoList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View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Menampilkan TodoList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View</a:t>
            </a:r>
            <a:r>
              <a:rPr lang="id"/>
              <a:t>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TodoList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View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TodoList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View</a:t>
            </a:r>
            <a:r>
              <a:rPr lang="id"/>
              <a:t>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TodoList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View</a:t>
            </a:r>
            <a:r>
              <a:rPr lang="id"/>
              <a:t>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Menghapus TodoList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Test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Seluruh Aplikasi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Generic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Collection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Lambda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Apache Maven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Unit Test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Stream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Praktek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OOP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Java Standard Classes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Studi Kasus Java Dasar : Aplikasi Todolist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Mengubah Aplikasi TodoList Java Dasar menjadi Java OOP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Clean Architecture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Clean Architecture Diagram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788" y="2006250"/>
            <a:ext cx="4064028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Clean Architecture Versi Java</a:t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050" y="2006250"/>
            <a:ext cx="7791909" cy="298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Entity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