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258" r:id="rId5"/>
    <p:sldId id="278" r:id="rId6"/>
    <p:sldId id="283" r:id="rId7"/>
    <p:sldId id="272" r:id="rId8"/>
    <p:sldId id="284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1800" b="1" i="0" dirty="0">
              <a:latin typeface="+mj-lt"/>
              <a:cs typeface="Arial Black" panose="020B0604020202020204" pitchFamily="34" charset="0"/>
            </a:rPr>
            <a:t>Develop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/>
          <a:r>
            <a:rPr lang="en-US" sz="1400" b="1" i="0" baseline="0" dirty="0">
              <a:latin typeface="Arial" panose="020B0604020202020204" pitchFamily="34" charset="0"/>
              <a:cs typeface="Arial" panose="020B0604020202020204" pitchFamily="34" charset="0"/>
            </a:rPr>
            <a:t> An Energy Tracking System which calculates and monitors Solar Energy</a:t>
          </a:r>
          <a:endParaRPr lang="en-US" sz="14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1800" b="1" i="0" dirty="0">
              <a:latin typeface="+mj-lt"/>
              <a:cs typeface="Arial Black" panose="020B0604020202020204" pitchFamily="34" charset="0"/>
            </a:rPr>
            <a:t>Automate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/>
          <a:r>
            <a:rPr lang="en-US" sz="1400" b="1" i="0" dirty="0">
              <a:latin typeface="Arial" panose="020B0604020202020204" pitchFamily="34" charset="0"/>
              <a:cs typeface="Arial" panose="020B0604020202020204" pitchFamily="34" charset="0"/>
            </a:rPr>
            <a:t> NET-Metering bills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1800" b="1" i="0" dirty="0">
              <a:latin typeface="+mj-lt"/>
              <a:cs typeface="Arial Black" panose="020B0604020202020204" pitchFamily="34" charset="0"/>
            </a:rPr>
            <a:t>Provide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/>
          <a:r>
            <a:rPr lang="en-US" sz="1400" b="1" i="0" dirty="0">
              <a:latin typeface="Arial" panose="020B0604020202020204" pitchFamily="34" charset="0"/>
              <a:cs typeface="Arial" panose="020B0604020202020204" pitchFamily="34" charset="0"/>
            </a:rPr>
            <a:t> Projections for future energy usage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/>
          <a:r>
            <a:rPr lang="en-US" sz="1400" b="1" i="0" dirty="0">
              <a:latin typeface="Arial" panose="020B0604020202020204" pitchFamily="34" charset="0"/>
              <a:cs typeface="Arial" panose="020B0604020202020204" pitchFamily="34" charset="0"/>
            </a:rPr>
            <a:t>Their experience for efficiently tracking their energy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1800" b="1" i="0" dirty="0">
              <a:latin typeface="+mj-lt"/>
              <a:cs typeface="Arial Black" panose="020B0604020202020204" pitchFamily="34" charset="0"/>
            </a:rPr>
            <a:t>Enhance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4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8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8" custScaleX="100332" custLinFactNeighborX="-285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4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4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8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8" custScaleX="100835" custLinFactNeighborX="-148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4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4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8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8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4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4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8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8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4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0"/>
          <a:ext cx="886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0"/>
          <a:ext cx="1767092" cy="110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Develop</a:t>
          </a:r>
        </a:p>
      </dsp:txBody>
      <dsp:txXfrm>
        <a:off x="0" y="0"/>
        <a:ext cx="1767092" cy="1109380"/>
      </dsp:txXfrm>
    </dsp:sp>
    <dsp:sp modelId="{4586F0D8-A120-274B-BE51-856FCB4AC43F}">
      <dsp:nvSpPr>
        <dsp:cNvPr id="0" name=""/>
        <dsp:cNvSpPr/>
      </dsp:nvSpPr>
      <dsp:spPr>
        <a:xfrm>
          <a:off x="1879857" y="50377"/>
          <a:ext cx="6958866" cy="100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An Energy Tracking System which calculates and monitors Solar Energy</a:t>
          </a:r>
          <a:endParaRPr lang="en-US" sz="14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9857" y="50377"/>
        <a:ext cx="6958866" cy="1007543"/>
      </dsp:txXfrm>
    </dsp:sp>
    <dsp:sp modelId="{D32907E9-4487-C641-A90B-8734AF86410A}">
      <dsp:nvSpPr>
        <dsp:cNvPr id="0" name=""/>
        <dsp:cNvSpPr/>
      </dsp:nvSpPr>
      <dsp:spPr>
        <a:xfrm>
          <a:off x="1758469" y="953516"/>
          <a:ext cx="7068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1109380"/>
          <a:ext cx="8861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1109380"/>
          <a:ext cx="1760169" cy="110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Automate</a:t>
          </a:r>
        </a:p>
      </dsp:txBody>
      <dsp:txXfrm>
        <a:off x="0" y="1109380"/>
        <a:ext cx="1760169" cy="1109380"/>
      </dsp:txXfrm>
    </dsp:sp>
    <dsp:sp modelId="{40AD39FF-552E-3645-816F-DA192029EE94}">
      <dsp:nvSpPr>
        <dsp:cNvPr id="0" name=""/>
        <dsp:cNvSpPr/>
      </dsp:nvSpPr>
      <dsp:spPr>
        <a:xfrm>
          <a:off x="1881957" y="1159757"/>
          <a:ext cx="6966353" cy="100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 NET-Metering bills</a:t>
          </a:r>
        </a:p>
      </dsp:txBody>
      <dsp:txXfrm>
        <a:off x="1881957" y="1159757"/>
        <a:ext cx="6966353" cy="1007543"/>
      </dsp:txXfrm>
    </dsp:sp>
    <dsp:sp modelId="{3C32CEDB-4D51-DE42-A3D8-8AC9E88624F2}">
      <dsp:nvSpPr>
        <dsp:cNvPr id="0" name=""/>
        <dsp:cNvSpPr/>
      </dsp:nvSpPr>
      <dsp:spPr>
        <a:xfrm>
          <a:off x="1760169" y="2167300"/>
          <a:ext cx="7040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2218761"/>
          <a:ext cx="8861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2218761"/>
          <a:ext cx="1770554" cy="110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Provide</a:t>
          </a:r>
        </a:p>
      </dsp:txBody>
      <dsp:txXfrm>
        <a:off x="0" y="2218761"/>
        <a:ext cx="1770554" cy="1109380"/>
      </dsp:txXfrm>
    </dsp:sp>
    <dsp:sp modelId="{C5AD48B0-9931-9B4D-A60B-A844B7F448FC}">
      <dsp:nvSpPr>
        <dsp:cNvPr id="0" name=""/>
        <dsp:cNvSpPr/>
      </dsp:nvSpPr>
      <dsp:spPr>
        <a:xfrm>
          <a:off x="1883887" y="2269138"/>
          <a:ext cx="6957903" cy="100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 Projections for future energy usage</a:t>
          </a:r>
        </a:p>
      </dsp:txBody>
      <dsp:txXfrm>
        <a:off x="1883887" y="2269138"/>
        <a:ext cx="6957903" cy="1007543"/>
      </dsp:txXfrm>
    </dsp:sp>
    <dsp:sp modelId="{1486AE56-865C-6E48-9D6E-6B6DFA851578}">
      <dsp:nvSpPr>
        <dsp:cNvPr id="0" name=""/>
        <dsp:cNvSpPr/>
      </dsp:nvSpPr>
      <dsp:spPr>
        <a:xfrm>
          <a:off x="1770554" y="3276681"/>
          <a:ext cx="70822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3328142"/>
          <a:ext cx="886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3328142"/>
          <a:ext cx="1756708" cy="110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Enhance</a:t>
          </a:r>
        </a:p>
      </dsp:txBody>
      <dsp:txXfrm>
        <a:off x="0" y="3328142"/>
        <a:ext cx="1756708" cy="1109380"/>
      </dsp:txXfrm>
    </dsp:sp>
    <dsp:sp modelId="{4249D1DC-A83D-314A-B537-01066820A2A2}">
      <dsp:nvSpPr>
        <dsp:cNvPr id="0" name=""/>
        <dsp:cNvSpPr/>
      </dsp:nvSpPr>
      <dsp:spPr>
        <a:xfrm>
          <a:off x="1882324" y="3357310"/>
          <a:ext cx="6965961" cy="100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Their experience for efficiently tracking their energy</a:t>
          </a:r>
        </a:p>
      </dsp:txBody>
      <dsp:txXfrm>
        <a:off x="1882324" y="3357310"/>
        <a:ext cx="6965961" cy="1007543"/>
      </dsp:txXfrm>
    </dsp:sp>
    <dsp:sp modelId="{0D57756D-529C-2140-A977-BD0E25A5CF9F}">
      <dsp:nvSpPr>
        <dsp:cNvPr id="0" name=""/>
        <dsp:cNvSpPr/>
      </dsp:nvSpPr>
      <dsp:spPr>
        <a:xfrm>
          <a:off x="1756708" y="4386062"/>
          <a:ext cx="70268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4577" y="1545336"/>
            <a:ext cx="6528816" cy="1883664"/>
          </a:xfrm>
        </p:spPr>
        <p:txBody>
          <a:bodyPr/>
          <a:lstStyle/>
          <a:p>
            <a:r>
              <a:rPr lang="en-US" dirty="0"/>
              <a:t>Solar Energy Tracking System (S.E.T.S)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106" y="1131595"/>
            <a:ext cx="5943600" cy="411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HEXVISION presents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833" y="1973924"/>
            <a:ext cx="6510528" cy="3578352"/>
          </a:xfrm>
        </p:spPr>
        <p:txBody>
          <a:bodyPr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Homeowners struggle to understand solar savings and net metering bills due to fragmented solutions and complex calculations.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The project automates solar energy tracking, grid consumption monitoring, and net metering bill calculations.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Provides an integrated view with automated reports, eliminating manual meter reading and tariff interpretation.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Fetch weather data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Fetch grid consumption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Calculate Solar Energy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Help Track Energy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Calculate Net Metering bill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55639"/>
              </p:ext>
            </p:extLst>
          </p:nvPr>
        </p:nvGraphicFramePr>
        <p:xfrm>
          <a:off x="1665288" y="1825624"/>
          <a:ext cx="8861425" cy="4437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lar system&#10;&#10;Description automatically generated">
            <a:extLst>
              <a:ext uri="{FF2B5EF4-FFF2-40B4-BE49-F238E27FC236}">
                <a16:creationId xmlns:a16="http://schemas.microsoft.com/office/drawing/2014/main" id="{0EA43C76-96B6-F4FD-5CF7-7C464E94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58" y="0"/>
            <a:ext cx="12270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0</TotalTime>
  <Words>144</Words>
  <Application>Microsoft Office PowerPoint</Application>
  <PresentationFormat>Widescreen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Solar Energy Tracking System (S.E.T.S)</vt:lpstr>
      <vt:lpstr>Problem Statement</vt:lpstr>
      <vt:lpstr>Objectives</vt:lpstr>
      <vt:lpstr>Scope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2024-11-28T08:25:08Z</dcterms:created>
  <dcterms:modified xsi:type="dcterms:W3CDTF">2024-11-28T08:40:04Z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