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</p:sldIdLst>
  <p:sldSz cx="14630400" cy="8229600"/>
  <p:notesSz cx="8229600" cy="14630400"/>
  <p:embeddedFontLst>
    <p:embeddedFont>
      <p:font typeface="Raleway" pitchFamily="2" charset="0"/>
      <p:regular r:id="rId14"/>
      <p:bold r:id="rId15"/>
    </p:embeddedFont>
    <p:embeddedFont>
      <p:font typeface="Roboto" panose="020000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8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157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Gamma Shielding Material Analysis: A Comparative Study</a:t>
            </a:r>
            <a:endParaRPr lang="en-US" sz="44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0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58509-1BC7-CF9B-E072-9BA0B04544D5}"/>
              </a:ext>
            </a:extLst>
          </p:cNvPr>
          <p:cNvSpPr txBox="1"/>
          <p:nvPr/>
        </p:nvSpPr>
        <p:spPr>
          <a:xfrm>
            <a:off x="3210674" y="3422302"/>
            <a:ext cx="8209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Questions?</a:t>
            </a:r>
            <a:endParaRPr lang="en-US" sz="66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01C0C-8026-95B0-A4F5-5CF2236D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289" y="5743228"/>
            <a:ext cx="402011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1250"/>
            <a:ext cx="69483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Objective and Background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381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Compare gamma shielding properties of Lead, HY80, and 30MnB5.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the best material or hybrid design for nuclear submarine shielding.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Background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2381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Submarines require lightweight yet effective gamma radiation shielding.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Cesium-137 (Eγ=0.662 MeV) is used as the gamma source.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A9BBF-B995-4E9D-41CC-5EDD5FDD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764" y="7528317"/>
            <a:ext cx="2943636" cy="695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806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Experimental Setup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847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2474" y="2169795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0847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Gamma Source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257520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Cesium-137 (Eγ=0.662 MeV).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0847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38316" y="2169795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0847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Materials Tested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257520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Lead (Pb): High density (11.34 g/cm3).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908983" y="3437096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HY80 Steel: Medium density (7.87 g/cm3).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908983" y="429899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30MnB5 Steel: Medium density (7.835 g/cm3).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0190" y="55067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6444496" y="5591770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7017306" y="5506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Analyzed</a:t>
            </a:r>
            <a:endParaRPr lang="en-US" sz="2200" dirty="0"/>
          </a:p>
        </p:txBody>
      </p:sp>
      <p:sp>
        <p:nvSpPr>
          <p:cNvPr id="17" name="Text 14"/>
          <p:cNvSpPr/>
          <p:nvPr/>
        </p:nvSpPr>
        <p:spPr>
          <a:xfrm>
            <a:off x="7017306" y="5997178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Peak intensity, FWHM, and Compton edge for thicknesses from 0 cm to 25 cm.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10171867" y="55067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334149" y="5591770"/>
            <a:ext cx="18573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50" dirty="0"/>
          </a:p>
        </p:txBody>
      </p:sp>
      <p:sp>
        <p:nvSpPr>
          <p:cNvPr id="20" name="Text 17"/>
          <p:cNvSpPr/>
          <p:nvPr/>
        </p:nvSpPr>
        <p:spPr>
          <a:xfrm>
            <a:off x="10908983" y="5506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Tools Used</a:t>
            </a:r>
            <a:endParaRPr lang="en-US" sz="2200" dirty="0"/>
          </a:p>
        </p:txBody>
      </p:sp>
      <p:sp>
        <p:nvSpPr>
          <p:cNvPr id="21" name="Text 18"/>
          <p:cNvSpPr/>
          <p:nvPr/>
        </p:nvSpPr>
        <p:spPr>
          <a:xfrm>
            <a:off x="10908983" y="599717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GEANT4 simulations and gamma spectroscopy.</a:t>
            </a:r>
            <a:endParaRPr lang="en-US" sz="17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F35766E-E1BD-7354-B78C-65CD67C78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764" y="7534178"/>
            <a:ext cx="2943636" cy="695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7724"/>
            <a:ext cx="57786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Metrics Evaluated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796665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Peak Intensity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521517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Indicates attenuation efficiency.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796665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FWHM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4521517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Measures scattering contributions.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796665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Compton Edge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452151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Highlights energy redistribution due to interactions.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7172E3-4588-3C34-9354-51A9C2BCF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764" y="7534178"/>
            <a:ext cx="2943636" cy="695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645450"/>
            <a:ext cx="4919186" cy="293858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836896"/>
            <a:ext cx="58189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Results: Peak Intensity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31126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Observation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693795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Lead shows the sharpest drop in peak intensity with increasing thickness, indicating superior attenuation.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5224701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HY80 and 30MnB5 require greater thickness for comparable attenuation.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4856321" y="31126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4856321" y="3693795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Peak Intensity vs. Thickness graph.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651403"/>
            <a:ext cx="4919305" cy="29266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5278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Results: FWHM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257675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34216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Observation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93790" y="4002762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Lead maintains a narrow and stable FWHM across thicknesses, suggesting minimal scattering.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5533668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HY80 and 30MnB5 exhibit broader FWHM, reflecting increased scattering.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4856321" y="34216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856321" y="4002762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FWHM vs. Thickness graph.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27488" y="2475032"/>
            <a:ext cx="4919305" cy="327953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5853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Gaussian Profiles</a:t>
            </a:r>
            <a:endParaRPr lang="en-US" sz="4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634264"/>
            <a:ext cx="566976" cy="5669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Lead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793790" y="4918472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Sharp Gaussian peaks, minimal scattering.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021" y="3634264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742021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HY80 &amp; 30MnB5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4742021" y="4918472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Broader Gaussian curves, scattering contributions.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745980" y="2517382"/>
            <a:ext cx="4282440" cy="319483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942618"/>
            <a:ext cx="62243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Weight vs. Performance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199155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2722959"/>
            <a:ext cx="755642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5850" dirty="0"/>
          </a:p>
        </p:txBody>
      </p:sp>
      <p:sp>
        <p:nvSpPr>
          <p:cNvPr id="7" name="Text 3"/>
          <p:cNvSpPr/>
          <p:nvPr/>
        </p:nvSpPr>
        <p:spPr>
          <a:xfrm>
            <a:off x="3154323" y="37547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Lead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93790" y="42451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Most efficient gamma shield, heaviest.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93790" y="5401866"/>
            <a:ext cx="755642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5850" dirty="0"/>
          </a:p>
        </p:txBody>
      </p:sp>
      <p:sp>
        <p:nvSpPr>
          <p:cNvPr id="10" name="Text 6"/>
          <p:cNvSpPr/>
          <p:nvPr/>
        </p:nvSpPr>
        <p:spPr>
          <a:xfrm>
            <a:off x="3154323" y="64336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HY80 &amp; 30MnB5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93790" y="692408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Better weight-to-performance ratios, require increased thickness.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91657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Recommendations and Conclusion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048953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Hybrid Designs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339465"/>
            <a:ext cx="547782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Combine HY80 (outer layer) with 30MnB5 (inner layer).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028224" y="4469249"/>
            <a:ext cx="1476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Testing Conditions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759762"/>
            <a:ext cx="70931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Simulate high-pressure, high-temperature, and corrosive environments.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28224" y="5889546"/>
            <a:ext cx="15132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Optimization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53229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simulation tools to refine material combinations.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227E4C-7094-C537-698E-A0EB97737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764" y="7534178"/>
            <a:ext cx="2943636" cy="695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332</Words>
  <Application>Microsoft Office PowerPoint</Application>
  <PresentationFormat>Custom</PresentationFormat>
  <Paragraphs>74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Muhammed Ali Rauf</cp:lastModifiedBy>
  <cp:revision>10</cp:revision>
  <dcterms:created xsi:type="dcterms:W3CDTF">2025-01-16T16:44:34Z</dcterms:created>
  <dcterms:modified xsi:type="dcterms:W3CDTF">2025-01-22T10:20:38Z</dcterms:modified>
</cp:coreProperties>
</file>