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-730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2F3AA8-C626-4A4B-BB18-A12A45025D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23169BB-7C63-48C6-BDA8-7042184DAE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2E4A9A3-69BB-4B64-B03F-8408B0BEB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48E03-D1E7-4247-AD1C-DFE1CC490651}" type="datetimeFigureOut">
              <a:rPr lang="en-IN" smtClean="0"/>
              <a:pPr/>
              <a:t>2020-09-13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725E3F5-361B-4AC2-B95B-DB3EC984B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D81DA62-EA17-414D-A1DB-9DF9C4FAD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56B9C-A6E0-49E9-B19F-FF45D63C090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15668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B80D78-CAAB-49B5-A9C2-77A0A112F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712024D-115C-4FC8-9E06-6762E9A831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DCBE7EB-C53D-40E5-81F3-BA4AA66D3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48E03-D1E7-4247-AD1C-DFE1CC490651}" type="datetimeFigureOut">
              <a:rPr lang="en-IN" smtClean="0"/>
              <a:pPr/>
              <a:t>2020-09-13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2F746E6-8D58-424D-8B8C-A76D2EC3D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9A197CB-D8A3-417B-9D43-FDFD59E0E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56B9C-A6E0-49E9-B19F-FF45D63C090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4053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471600D-2ED6-4DBF-933F-0E7D751BFE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0268E10-9E70-49C8-8446-EF335BC55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C810E04-520F-4CB8-9D91-BB195B6CD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48E03-D1E7-4247-AD1C-DFE1CC490651}" type="datetimeFigureOut">
              <a:rPr lang="en-IN" smtClean="0"/>
              <a:pPr/>
              <a:t>2020-09-13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39ED5F9-0061-4B82-A58D-CD6C3657E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E5FC631-F23C-49C2-A41D-BC1AD4021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56B9C-A6E0-49E9-B19F-FF45D63C090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66822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C8CDDA-3A53-41DD-B630-36E4B40D6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A354775-A927-49AF-A4E3-D48A50AFE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BC4E8F0-D615-41D6-A201-4761FDB1C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48E03-D1E7-4247-AD1C-DFE1CC490651}" type="datetimeFigureOut">
              <a:rPr lang="en-IN" smtClean="0"/>
              <a:pPr/>
              <a:t>2020-09-13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80BDD0B-EE09-4638-B9E6-0C24B8313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6777E59-2E54-4167-AD3B-BDD05628D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56B9C-A6E0-49E9-B19F-FF45D63C090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77293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083F4E-8566-4CD2-9544-0867D2D42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1A68CEA-2C06-41CB-9B78-6F27AE559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65FEB4C-1E28-4CDA-B2F6-A99F2446F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48E03-D1E7-4247-AD1C-DFE1CC490651}" type="datetimeFigureOut">
              <a:rPr lang="en-IN" smtClean="0"/>
              <a:pPr/>
              <a:t>2020-09-13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4FD4010-56B7-47F7-9E31-B02B3375E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465163A-FDA7-4584-A139-36C8D4959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56B9C-A6E0-49E9-B19F-FF45D63C090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10539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CC4325-70F4-4836-9635-7A6CE54F8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039C31-44ED-49C6-9A50-A6CF338E0F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7C5A0CE-E52B-4D09-8408-331B394C8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3A91B98-E706-49A5-9495-D46D0EC74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48E03-D1E7-4247-AD1C-DFE1CC490651}" type="datetimeFigureOut">
              <a:rPr lang="en-IN" smtClean="0"/>
              <a:pPr/>
              <a:t>2020-09-13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BC132AF-A3D1-4935-BC2B-A00D4A151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653F1FC-D845-4152-B3B0-C266CE98B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56B9C-A6E0-49E9-B19F-FF45D63C090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9807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E20591-A2AE-4E52-83C8-70BC44AAC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D9F7AEF-6D28-4F18-908F-02631A0FE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D90164A-741E-4674-84D5-AF5F5BA4E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BCC9F29-B22B-45F0-9DE5-88FD4C094E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A21C957-6352-4135-AACA-80FC60BF19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340ECB1-86A8-4C37-844A-6C4527614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48E03-D1E7-4247-AD1C-DFE1CC490651}" type="datetimeFigureOut">
              <a:rPr lang="en-IN" smtClean="0"/>
              <a:pPr/>
              <a:t>2020-09-13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075803B-7AAF-46A1-B445-4CAF64CF0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F523E14-882A-4F68-8E6A-B6E4D269C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56B9C-A6E0-49E9-B19F-FF45D63C090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94737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EC964D-FEA6-408C-B65D-B440EB2D3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9E33F71-AF50-4700-A942-9BD2622D8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48E03-D1E7-4247-AD1C-DFE1CC490651}" type="datetimeFigureOut">
              <a:rPr lang="en-IN" smtClean="0"/>
              <a:pPr/>
              <a:t>2020-09-13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2524A55-DF24-48E8-80D5-203A538B8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3DA3D47-F228-4E7B-9C05-0D6F0ABE1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56B9C-A6E0-49E9-B19F-FF45D63C090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33860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5259E58-A86C-42E9-974B-CAFAD3712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48E03-D1E7-4247-AD1C-DFE1CC490651}" type="datetimeFigureOut">
              <a:rPr lang="en-IN" smtClean="0"/>
              <a:pPr/>
              <a:t>2020-09-13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6304479-5F88-4EF4-8706-91383D01A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EA90F3F-3E8C-4B3B-8431-DD8685C08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56B9C-A6E0-49E9-B19F-FF45D63C090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66504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F1BC50-2D32-45F2-B1BC-912AE7708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9403558-0D70-4FF7-9069-5FC9A0276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8E3257E-6B08-461F-9EAF-0BF193170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D78B925-193C-4303-B3CB-123D4C4C9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48E03-D1E7-4247-AD1C-DFE1CC490651}" type="datetimeFigureOut">
              <a:rPr lang="en-IN" smtClean="0"/>
              <a:pPr/>
              <a:t>2020-09-13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3A8BB77-6C4D-44FB-9E82-D0EC2A979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64DD54B-A384-467D-8335-C1FE4A050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56B9C-A6E0-49E9-B19F-FF45D63C090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3295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27E5C6-3068-4E74-8EFE-6E1D2A359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C7A8825-BE25-4711-A334-D030858167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CD5F243-759A-4A38-A1F6-17D7D85BD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594EF7A-FDAC-48AE-BEA1-C4BE496B7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48E03-D1E7-4247-AD1C-DFE1CC490651}" type="datetimeFigureOut">
              <a:rPr lang="en-IN" smtClean="0"/>
              <a:pPr/>
              <a:t>2020-09-13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341CC33-3DD3-4C46-B882-43D4EE8FF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62EF58C-DD0F-4340-8D4B-772324C24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56B9C-A6E0-49E9-B19F-FF45D63C090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4766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B9B509A-25E9-45A1-B3C3-21D504EFA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033DE32-278E-4C6A-B9FF-A624DB89F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42007EE-BAE7-465F-82F1-CABC1B3254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48E03-D1E7-4247-AD1C-DFE1CC490651}" type="datetimeFigureOut">
              <a:rPr lang="en-IN" smtClean="0"/>
              <a:pPr/>
              <a:t>2020-09-13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C829FB5-F778-44DA-A2BA-AD4743FEB9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F0696C0-E46D-4C92-B2DB-8DC9FC2C6B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56B9C-A6E0-49E9-B19F-FF45D63C090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01449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578436" y="2770909"/>
            <a:ext cx="2133600" cy="10390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Eureka 8761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EFDB4B9-4364-4C7B-9C60-FCD18CCE94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9964" y="0"/>
            <a:ext cx="9712036" cy="6858000"/>
          </a:xfrm>
        </p:spPr>
        <p:txBody>
          <a:bodyPr/>
          <a:lstStyle/>
          <a:p>
            <a:r>
              <a:rPr lang="en-IN" dirty="0" err="1" smtClean="0"/>
              <a:t>mBank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2050473" y="2798619"/>
            <a:ext cx="2133600" cy="10390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ATM Service 7004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890655" y="2826328"/>
            <a:ext cx="2133600" cy="10390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Zuul</a:t>
            </a:r>
            <a:r>
              <a:rPr lang="en-US" dirty="0" smtClean="0">
                <a:solidFill>
                  <a:schemeClr val="tx1"/>
                </a:solidFill>
              </a:rPr>
              <a:t> 7002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807528" y="1205346"/>
            <a:ext cx="2133600" cy="10390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JWT Service 8564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661564" y="4433455"/>
            <a:ext cx="2133600" cy="10390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Account Service 7001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endCxn id="4" idx="1"/>
          </p:cNvCxnSpPr>
          <p:nvPr/>
        </p:nvCxnSpPr>
        <p:spPr>
          <a:xfrm>
            <a:off x="6996546" y="3228109"/>
            <a:ext cx="581890" cy="623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 flipH="1" flipV="1">
            <a:off x="5507183" y="2556164"/>
            <a:ext cx="471054" cy="138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128656" y="3200400"/>
            <a:ext cx="734290" cy="13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8139547" y="4121727"/>
            <a:ext cx="581891" cy="13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236175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14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Sathya Ravi</dc:creator>
  <cp:lastModifiedBy>995-222-0065</cp:lastModifiedBy>
  <cp:revision>2</cp:revision>
  <dcterms:created xsi:type="dcterms:W3CDTF">2020-08-17T11:30:37Z</dcterms:created>
  <dcterms:modified xsi:type="dcterms:W3CDTF">2020-09-13T18:20:28Z</dcterms:modified>
</cp:coreProperties>
</file>