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0406-1F4A-461A-8CBF-42D41D76677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1858-0F76-48A1-A2ED-F332A3A0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401 –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10: INFORMED SEARCH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informed and uninformed search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5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HEURISTIC </a:t>
            </a:r>
            <a:r>
              <a:rPr lang="en-US" alt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3200" dirty="0" smtClean="0"/>
              <a:t>Heuristics:</a:t>
            </a:r>
            <a:r>
              <a:rPr lang="en-US" altLang="en-US" dirty="0" smtClean="0"/>
              <a:t> Rules </a:t>
            </a:r>
            <a:r>
              <a:rPr lang="en-US" altLang="en-US" dirty="0"/>
              <a:t>for choosing the branches in a state space 	that are most likely to lead to an </a:t>
            </a:r>
            <a:r>
              <a:rPr lang="en-US" altLang="en-US" dirty="0" smtClean="0"/>
              <a:t>acceptable problem </a:t>
            </a:r>
            <a:r>
              <a:rPr lang="en-US" altLang="en-US" dirty="0"/>
              <a:t>solution.</a:t>
            </a:r>
          </a:p>
          <a:p>
            <a:pPr>
              <a:spcBef>
                <a:spcPct val="50000"/>
              </a:spcBef>
            </a:pPr>
            <a:endParaRPr lang="en-US" altLang="en-US" dirty="0" smtClean="0"/>
          </a:p>
          <a:p>
            <a:pPr>
              <a:spcBef>
                <a:spcPct val="50000"/>
              </a:spcBef>
            </a:pPr>
            <a:r>
              <a:rPr lang="en-US" altLang="en-US" dirty="0" smtClean="0"/>
              <a:t>Used </a:t>
            </a:r>
            <a:r>
              <a:rPr lang="en-US" altLang="en-US" dirty="0"/>
              <a:t>when: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 smtClean="0"/>
              <a:t>computational </a:t>
            </a:r>
            <a:r>
              <a:rPr lang="en-US" altLang="en-US" dirty="0"/>
              <a:t>costs are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function</a:t>
            </a:r>
          </a:p>
          <a:p>
            <a:r>
              <a:rPr lang="en-US" dirty="0" smtClean="0"/>
              <a:t>Map example</a:t>
            </a:r>
          </a:p>
          <a:p>
            <a:r>
              <a:rPr lang="en-US" dirty="0" smtClean="0"/>
              <a:t>Arad to Bucharest (proves that the </a:t>
            </a:r>
            <a:r>
              <a:rPr lang="en-US" dirty="0" err="1" smtClean="0"/>
              <a:t>algo</a:t>
            </a:r>
            <a:r>
              <a:rPr lang="en-US" dirty="0" smtClean="0"/>
              <a:t> is not optimal)</a:t>
            </a:r>
          </a:p>
          <a:p>
            <a:r>
              <a:rPr lang="en-US" dirty="0" smtClean="0"/>
              <a:t>Iasi to </a:t>
            </a:r>
            <a:r>
              <a:rPr lang="en-US" dirty="0" err="1" smtClean="0"/>
              <a:t>Fragaras</a:t>
            </a:r>
            <a:r>
              <a:rPr lang="en-US" dirty="0" smtClean="0"/>
              <a:t> (proves that </a:t>
            </a:r>
            <a:r>
              <a:rPr lang="en-US" dirty="0" err="1" smtClean="0"/>
              <a:t>algo</a:t>
            </a:r>
            <a:r>
              <a:rPr lang="en-US" dirty="0" smtClean="0"/>
              <a:t> is not complete)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1" y="1933119"/>
            <a:ext cx="9074728" cy="486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7" y="259246"/>
            <a:ext cx="6276110" cy="16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9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F(n)= g(n) + h(n)</a:t>
            </a:r>
          </a:p>
          <a:p>
            <a:r>
              <a:rPr lang="en-US" dirty="0" smtClean="0"/>
              <a:t>G(n): cost from initial state to n </a:t>
            </a:r>
          </a:p>
          <a:p>
            <a:r>
              <a:rPr lang="en-US" dirty="0" smtClean="0"/>
              <a:t>H(n): estimate cost to reach from n to goal</a:t>
            </a:r>
          </a:p>
          <a:p>
            <a:r>
              <a:rPr lang="en-US" dirty="0" smtClean="0"/>
              <a:t>Arad to Bucharest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5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H(n) value less than true cost to goal ----admissible </a:t>
            </a:r>
            <a:r>
              <a:rPr lang="en-US" dirty="0" smtClean="0"/>
              <a:t>property</a:t>
            </a:r>
          </a:p>
          <a:p>
            <a:endParaRPr lang="en-US" dirty="0" smtClean="0"/>
          </a:p>
          <a:p>
            <a:r>
              <a:rPr lang="en-US" dirty="0"/>
              <a:t>h(n) ≤ c(n, a, </a:t>
            </a:r>
            <a:r>
              <a:rPr lang="en-US" dirty="0" smtClean="0"/>
              <a:t>n’) </a:t>
            </a:r>
            <a:r>
              <a:rPr lang="en-US" dirty="0"/>
              <a:t>+ </a:t>
            </a:r>
            <a:r>
              <a:rPr lang="en-US" dirty="0" smtClean="0"/>
              <a:t>h(n’) --- consistency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126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 401 – ARTIFICIAL INTELLIGENCE</vt:lpstr>
      <vt:lpstr>Introduction</vt:lpstr>
      <vt:lpstr>HEURISTIC SEARCH</vt:lpstr>
      <vt:lpstr>Greedy best first search</vt:lpstr>
      <vt:lpstr>PowerPoint Presentation</vt:lpstr>
      <vt:lpstr>A* search algorithm</vt:lpstr>
      <vt:lpstr>Conditions for optimality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– ARTIFICIAL INTELLIGENCE</dc:title>
  <dc:creator>Nida Pervaiz</dc:creator>
  <cp:lastModifiedBy>Nida Pervaiz</cp:lastModifiedBy>
  <cp:revision>9</cp:revision>
  <dcterms:created xsi:type="dcterms:W3CDTF">2019-01-31T02:44:08Z</dcterms:created>
  <dcterms:modified xsi:type="dcterms:W3CDTF">2019-02-11T03:03:20Z</dcterms:modified>
</cp:coreProperties>
</file>