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0A97-F558-4660-906F-92D263F0334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77B7-C09C-46B6-A414-778ECBB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–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: Local search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0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9432" y="486889"/>
            <a:ext cx="6614559" cy="5854535"/>
          </a:xfrm>
        </p:spPr>
      </p:pic>
    </p:spTree>
    <p:extLst>
      <p:ext uri="{BB962C8B-B14F-4D97-AF65-F5344CB8AC3E}">
        <p14:creationId xmlns:p14="http://schemas.microsoft.com/office/powerpoint/2010/main" val="36587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43580" y="315078"/>
            <a:ext cx="6708798" cy="6377049"/>
          </a:xfrm>
        </p:spPr>
      </p:pic>
      <p:sp>
        <p:nvSpPr>
          <p:cNvPr id="5" name="TextBox 4"/>
          <p:cNvSpPr txBox="1"/>
          <p:nvPr/>
        </p:nvSpPr>
        <p:spPr>
          <a:xfrm>
            <a:off x="9630889" y="2850079"/>
            <a:ext cx="1971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do the third iteration on your own now. First two iterations have been done by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151"/>
            <a:ext cx="10515600" cy="5238812"/>
          </a:xfrm>
        </p:spPr>
        <p:txBody>
          <a:bodyPr/>
          <a:lstStyle/>
          <a:p>
            <a:r>
              <a:rPr lang="en-US" dirty="0" smtClean="0"/>
              <a:t>Local search algorithms</a:t>
            </a:r>
          </a:p>
          <a:p>
            <a:pPr lvl="1"/>
            <a:r>
              <a:rPr lang="en-US" dirty="0" smtClean="0"/>
              <a:t>Random restart hill climbing (expected number of restarts and steps calculation)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Simulated annealing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Local beam search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9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5" y="1785690"/>
            <a:ext cx="9309931" cy="3451328"/>
          </a:xfrm>
        </p:spPr>
      </p:pic>
    </p:spTree>
    <p:extLst>
      <p:ext uri="{BB962C8B-B14F-4D97-AF65-F5344CB8AC3E}">
        <p14:creationId xmlns:p14="http://schemas.microsoft.com/office/powerpoint/2010/main" val="649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 explained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9" y="2175164"/>
            <a:ext cx="10936291" cy="2964871"/>
          </a:xfrm>
        </p:spPr>
      </p:pic>
    </p:spTree>
    <p:extLst>
      <p:ext uri="{BB962C8B-B14F-4D97-AF65-F5344CB8AC3E}">
        <p14:creationId xmlns:p14="http://schemas.microsoft.com/office/powerpoint/2010/main" val="18876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394841"/>
              </p:ext>
            </p:extLst>
          </p:nvPr>
        </p:nvGraphicFramePr>
        <p:xfrm>
          <a:off x="838200" y="1825625"/>
          <a:ext cx="10515600" cy="379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032261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88850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0522105"/>
                    </a:ext>
                  </a:extLst>
                </a:gridCol>
              </a:tblGrid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 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45221"/>
                  </a:ext>
                </a:extLst>
              </a:tr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SLEEPING 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9896"/>
                  </a:ext>
                </a:extLst>
              </a:tr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54036"/>
                  </a:ext>
                </a:extLst>
              </a:tr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POCKET KNIFE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17590"/>
                  </a:ext>
                </a:extLst>
              </a:tr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57385"/>
                  </a:ext>
                </a:extLst>
              </a:tr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BOTTLE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80082"/>
                  </a:ext>
                </a:extLst>
              </a:tr>
              <a:tr h="541629"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an initial population of four. Then choose best three subsequently (Encoding hint: 1 if item is chosen 0 otherwise)</a:t>
            </a:r>
          </a:p>
          <a:p>
            <a:r>
              <a:rPr lang="en-US" dirty="0" smtClean="0"/>
              <a:t>Decide crossover point.</a:t>
            </a:r>
          </a:p>
          <a:p>
            <a:r>
              <a:rPr lang="en-US" dirty="0" smtClean="0"/>
              <a:t>Chance of mutation = 50 items in 100 generations.</a:t>
            </a:r>
          </a:p>
          <a:p>
            <a:r>
              <a:rPr lang="en-US" dirty="0" smtClean="0"/>
              <a:t>Step by step solution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5042" y="427515"/>
            <a:ext cx="6757064" cy="5902036"/>
          </a:xfrm>
        </p:spPr>
      </p:pic>
    </p:spTree>
    <p:extLst>
      <p:ext uri="{BB962C8B-B14F-4D97-AF65-F5344CB8AC3E}">
        <p14:creationId xmlns:p14="http://schemas.microsoft.com/office/powerpoint/2010/main" val="338189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6769" y="388917"/>
            <a:ext cx="6739247" cy="6198919"/>
          </a:xfrm>
        </p:spPr>
      </p:pic>
    </p:spTree>
    <p:extLst>
      <p:ext uri="{BB962C8B-B14F-4D97-AF65-F5344CB8AC3E}">
        <p14:creationId xmlns:p14="http://schemas.microsoft.com/office/powerpoint/2010/main" val="339757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436915"/>
            <a:ext cx="7255823" cy="4310742"/>
          </a:xfrm>
        </p:spPr>
      </p:pic>
    </p:spTree>
    <p:extLst>
      <p:ext uri="{BB962C8B-B14F-4D97-AF65-F5344CB8AC3E}">
        <p14:creationId xmlns:p14="http://schemas.microsoft.com/office/powerpoint/2010/main" val="351434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401 – ARTIFICIAL INTELLIGENCE</vt:lpstr>
      <vt:lpstr>PowerPoint Presentation</vt:lpstr>
      <vt:lpstr>Genetic algorithm</vt:lpstr>
      <vt:lpstr>Crossover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12</cp:revision>
  <dcterms:created xsi:type="dcterms:W3CDTF">2019-02-14T03:20:49Z</dcterms:created>
  <dcterms:modified xsi:type="dcterms:W3CDTF">2020-02-18T03:02:31Z</dcterms:modified>
</cp:coreProperties>
</file>