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4" r:id="rId5"/>
    <p:sldId id="265" r:id="rId6"/>
    <p:sldId id="266" r:id="rId7"/>
    <p:sldId id="267" r:id="rId8"/>
    <p:sldId id="257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A69A-C0C8-4B7F-8244-DFBA87AA4A9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B224-1A47-44C6-92BC-D89C950FF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A69A-C0C8-4B7F-8244-DFBA87AA4A9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B224-1A47-44C6-92BC-D89C950FF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38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A69A-C0C8-4B7F-8244-DFBA87AA4A9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B224-1A47-44C6-92BC-D89C950FF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7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A69A-C0C8-4B7F-8244-DFBA87AA4A9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B224-1A47-44C6-92BC-D89C950FF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2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A69A-C0C8-4B7F-8244-DFBA87AA4A9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B224-1A47-44C6-92BC-D89C950FF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7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A69A-C0C8-4B7F-8244-DFBA87AA4A9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B224-1A47-44C6-92BC-D89C950FF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A69A-C0C8-4B7F-8244-DFBA87AA4A9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B224-1A47-44C6-92BC-D89C950FF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2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A69A-C0C8-4B7F-8244-DFBA87AA4A9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B224-1A47-44C6-92BC-D89C950FF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5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A69A-C0C8-4B7F-8244-DFBA87AA4A9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B224-1A47-44C6-92BC-D89C950FF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7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A69A-C0C8-4B7F-8244-DFBA87AA4A9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B224-1A47-44C6-92BC-D89C950FF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3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A69A-C0C8-4B7F-8244-DFBA87AA4A9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B224-1A47-44C6-92BC-D89C950FF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64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BA69A-C0C8-4B7F-8244-DFBA87AA4A9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8B224-1A47-44C6-92BC-D89C950FF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68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A*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694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Missionary and cannibal problem</a:t>
            </a:r>
          </a:p>
        </p:txBody>
      </p:sp>
    </p:spTree>
    <p:extLst>
      <p:ext uri="{BB962C8B-B14F-4D97-AF65-F5344CB8AC3E}">
        <p14:creationId xmlns:p14="http://schemas.microsoft.com/office/powerpoint/2010/main" val="2585540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Missionary and cannibal problem-state space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1676400"/>
            <a:ext cx="9144000" cy="4800600"/>
          </a:xfrm>
        </p:spPr>
      </p:pic>
    </p:spTree>
    <p:extLst>
      <p:ext uri="{BB962C8B-B14F-4D97-AF65-F5344CB8AC3E}">
        <p14:creationId xmlns:p14="http://schemas.microsoft.com/office/powerpoint/2010/main" val="148175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search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F(n)= g(n) + h(n)</a:t>
            </a:r>
          </a:p>
          <a:p>
            <a:r>
              <a:rPr lang="en-US" dirty="0" smtClean="0"/>
              <a:t>G(n): cost from initial state to n </a:t>
            </a:r>
          </a:p>
          <a:p>
            <a:r>
              <a:rPr lang="en-US" dirty="0" smtClean="0"/>
              <a:t>H(n): estimate cost to reach from n to goal</a:t>
            </a:r>
          </a:p>
          <a:p>
            <a:r>
              <a:rPr lang="en-US" dirty="0" smtClean="0"/>
              <a:t>Arad to Bucharest 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157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71" y="1933119"/>
            <a:ext cx="9074728" cy="4862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017" y="259246"/>
            <a:ext cx="6276110" cy="167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1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20" y="0"/>
            <a:ext cx="113538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27445" y="1496291"/>
            <a:ext cx="2150854" cy="13686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ARAD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 + 366 = 366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667495" y="2864921"/>
            <a:ext cx="1258784" cy="736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978299" y="2655125"/>
            <a:ext cx="1308265" cy="773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265223" y="3111828"/>
            <a:ext cx="21771" cy="343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085603" y="3643250"/>
            <a:ext cx="1840676" cy="11721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SIBIU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140+253=393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286564" y="3455221"/>
            <a:ext cx="2173618" cy="11860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ZERIND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75+374=449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97446" y="3684318"/>
            <a:ext cx="1757605" cy="11311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TIMI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118+329=447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84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20" y="0"/>
            <a:ext cx="113538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78338" y="201881"/>
            <a:ext cx="185255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ARAD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 + 366 = 366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6493823" y="867641"/>
            <a:ext cx="1258784" cy="736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618024" y="867888"/>
            <a:ext cx="1308265" cy="773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8523514" y="1083129"/>
            <a:ext cx="21771" cy="343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953494" y="1426523"/>
            <a:ext cx="1460665" cy="8243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SIBIU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140+253=393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893135" y="1426523"/>
            <a:ext cx="1460665" cy="8243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ZERIND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75+374=449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979228" y="1426523"/>
            <a:ext cx="1460665" cy="8243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TIMI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118+329=447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5340244" y="2117198"/>
            <a:ext cx="593768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703065" y="2205143"/>
            <a:ext cx="37604" cy="888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400921" y="2198270"/>
            <a:ext cx="976994" cy="901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650361" y="2897927"/>
            <a:ext cx="2389852" cy="1284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FRAGRAS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140+99+176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=415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92068" y="2911086"/>
            <a:ext cx="1809308" cy="1271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ORADEA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140+151+380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=671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207577" y="2897927"/>
            <a:ext cx="2280314" cy="1284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RIM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140+80+193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=413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0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20" y="0"/>
            <a:ext cx="113538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78338" y="201881"/>
            <a:ext cx="185255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ARAD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 + 366 = 366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6493823" y="867641"/>
            <a:ext cx="1258784" cy="736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618024" y="867888"/>
            <a:ext cx="1308265" cy="773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8523514" y="1083129"/>
            <a:ext cx="21771" cy="343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953494" y="1426523"/>
            <a:ext cx="1460665" cy="8243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SIBIU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140+253=393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893135" y="1426523"/>
            <a:ext cx="1460665" cy="8243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ZERIND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75+374=449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979228" y="1426523"/>
            <a:ext cx="1460665" cy="8243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TIMI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118+329=447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5340244" y="2117198"/>
            <a:ext cx="593768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703065" y="2205143"/>
            <a:ext cx="37604" cy="888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400921" y="2198270"/>
            <a:ext cx="976994" cy="901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510523" y="2897927"/>
            <a:ext cx="1529689" cy="9507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FRAGRAS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140+99+176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=415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92068" y="2911087"/>
            <a:ext cx="1534142" cy="9375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ORADEA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140+151+380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=671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207578" y="2897927"/>
            <a:ext cx="1585358" cy="9507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RIM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140+80+193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=413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210050" y="4275811"/>
            <a:ext cx="1995055" cy="9025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PITESTI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140+80+97+100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=417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435565" y="4253402"/>
            <a:ext cx="1995055" cy="9025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CRAIOVA</a:t>
            </a:r>
          </a:p>
          <a:p>
            <a:pPr algn="ctr"/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140+80+146+160</a:t>
            </a:r>
          </a:p>
          <a:p>
            <a:pPr algn="ctr"/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=526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7979228" y="3871845"/>
            <a:ext cx="566057" cy="484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9422454" y="3831252"/>
            <a:ext cx="877286" cy="444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809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20" y="0"/>
            <a:ext cx="113538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78338" y="201881"/>
            <a:ext cx="185255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ARAD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 + 366 = 366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6493823" y="867641"/>
            <a:ext cx="1258784" cy="736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618024" y="867888"/>
            <a:ext cx="1308265" cy="773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8523514" y="1083129"/>
            <a:ext cx="21771" cy="343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953494" y="1426523"/>
            <a:ext cx="1460665" cy="8243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SIBIU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140+253=393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893135" y="1426523"/>
            <a:ext cx="1460665" cy="8243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ZERIND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75+374=449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979228" y="1426523"/>
            <a:ext cx="1460665" cy="8243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TIMI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118+329=447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5340244" y="2117198"/>
            <a:ext cx="593768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703065" y="2205143"/>
            <a:ext cx="37604" cy="888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400921" y="2198270"/>
            <a:ext cx="976994" cy="901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510523" y="2897927"/>
            <a:ext cx="1529689" cy="9507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FRAGRAS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140+99+176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=415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92068" y="2911087"/>
            <a:ext cx="1534142" cy="9375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ORADEA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140+151+380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=671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207578" y="2897927"/>
            <a:ext cx="1585358" cy="9507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RIM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140+80+193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=413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63634" y="4439528"/>
            <a:ext cx="1995055" cy="9025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BUCHAREST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140+99+211+0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=450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210050" y="4275811"/>
            <a:ext cx="1995055" cy="9025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PITESTI</a:t>
            </a:r>
          </a:p>
          <a:p>
            <a:pPr algn="ctr"/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140+80+97+100</a:t>
            </a:r>
          </a:p>
          <a:p>
            <a:pPr algn="ctr"/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=417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435565" y="4253402"/>
            <a:ext cx="1995055" cy="9025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CRAIOVA</a:t>
            </a:r>
          </a:p>
          <a:p>
            <a:pPr algn="ctr"/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140+80+146+160</a:t>
            </a:r>
          </a:p>
          <a:p>
            <a:pPr algn="ctr"/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=526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7979228" y="3871845"/>
            <a:ext cx="566057" cy="484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9422454" y="3831252"/>
            <a:ext cx="877286" cy="444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692480" y="3828294"/>
            <a:ext cx="1901910" cy="611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567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20" y="0"/>
            <a:ext cx="113538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78338" y="201881"/>
            <a:ext cx="185255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ARAD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 + 366 = 366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6493823" y="867641"/>
            <a:ext cx="1258784" cy="736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618024" y="867888"/>
            <a:ext cx="1308265" cy="773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8523514" y="1083129"/>
            <a:ext cx="21771" cy="343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953494" y="1426523"/>
            <a:ext cx="1460665" cy="8243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SIBIU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140+253=393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893135" y="1426523"/>
            <a:ext cx="1460665" cy="8243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ZERIND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75+374=449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979228" y="1426523"/>
            <a:ext cx="1460665" cy="8243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TIMI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118+329=447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5340244" y="2117198"/>
            <a:ext cx="593768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703065" y="2205143"/>
            <a:ext cx="37604" cy="888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400921" y="2198270"/>
            <a:ext cx="976994" cy="901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510523" y="2897927"/>
            <a:ext cx="1529689" cy="9507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FRAGRAS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140+99+176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=415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92068" y="2911087"/>
            <a:ext cx="1534142" cy="9375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ORADEA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140+151+380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=671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207578" y="2897927"/>
            <a:ext cx="1585358" cy="9507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RIM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140+80+193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=413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12995" y="5178335"/>
            <a:ext cx="1995055" cy="1108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BUCHAREST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140+80+97+101+0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=418</a:t>
            </a:r>
          </a:p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63634" y="4439528"/>
            <a:ext cx="1995055" cy="9025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BUCHAREST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140+99+211+0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=450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210050" y="4275811"/>
            <a:ext cx="1995055" cy="9025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PITESTI</a:t>
            </a:r>
          </a:p>
          <a:p>
            <a:pPr algn="ctr"/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140+80+97+100</a:t>
            </a:r>
          </a:p>
          <a:p>
            <a:pPr algn="ctr"/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=417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435565" y="4253402"/>
            <a:ext cx="1995055" cy="9025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CRAIOVA</a:t>
            </a:r>
          </a:p>
          <a:p>
            <a:pPr algn="ctr"/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140+80+146+160</a:t>
            </a:r>
          </a:p>
          <a:p>
            <a:pPr algn="ctr"/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=526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5340244" y="4671463"/>
            <a:ext cx="1817174" cy="663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7979228" y="3871845"/>
            <a:ext cx="566057" cy="484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9422454" y="3831252"/>
            <a:ext cx="877286" cy="444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692480" y="3828294"/>
            <a:ext cx="1901910" cy="611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992701" y="4980314"/>
            <a:ext cx="254620" cy="533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073737" y="5394130"/>
            <a:ext cx="2304177" cy="9025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CRAIOVA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140+80+97+138+160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=615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310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for optimality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H(n) value less than true cost to goal ----admissible property</a:t>
            </a:r>
          </a:p>
          <a:p>
            <a:endParaRPr lang="en-US" dirty="0" smtClean="0"/>
          </a:p>
          <a:p>
            <a:r>
              <a:rPr lang="en-US" dirty="0"/>
              <a:t>h(n) ≤ c(n, a, </a:t>
            </a:r>
            <a:r>
              <a:rPr lang="en-US" dirty="0" smtClean="0"/>
              <a:t>n’) </a:t>
            </a:r>
            <a:r>
              <a:rPr lang="en-US" dirty="0"/>
              <a:t>+ </a:t>
            </a:r>
            <a:r>
              <a:rPr lang="en-US" dirty="0" smtClean="0"/>
              <a:t>h(n’) --- consistency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000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229</Words>
  <Application>Microsoft Office PowerPoint</Application>
  <PresentationFormat>Widescreen</PresentationFormat>
  <Paragraphs>123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A* algorithm</vt:lpstr>
      <vt:lpstr>A* search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Conditions for optimality</vt:lpstr>
      <vt:lpstr>Missionary and cannibal problem</vt:lpstr>
      <vt:lpstr>Missionary and cannibal problem-state space example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Nida Pervaiz</dc:creator>
  <cp:lastModifiedBy>Nida Pervaiz</cp:lastModifiedBy>
  <cp:revision>8</cp:revision>
  <dcterms:created xsi:type="dcterms:W3CDTF">2019-02-12T09:57:29Z</dcterms:created>
  <dcterms:modified xsi:type="dcterms:W3CDTF">2020-02-12T02:59:32Z</dcterms:modified>
</cp:coreProperties>
</file>