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69A-C0C8-4B7F-8244-DFBA87AA4A9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224-1A47-44C6-92BC-D89C950F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69A-C0C8-4B7F-8244-DFBA87AA4A9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224-1A47-44C6-92BC-D89C950F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3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69A-C0C8-4B7F-8244-DFBA87AA4A9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224-1A47-44C6-92BC-D89C950F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7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69A-C0C8-4B7F-8244-DFBA87AA4A9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224-1A47-44C6-92BC-D89C950F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2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69A-C0C8-4B7F-8244-DFBA87AA4A9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224-1A47-44C6-92BC-D89C950F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7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69A-C0C8-4B7F-8244-DFBA87AA4A9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224-1A47-44C6-92BC-D89C950F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69A-C0C8-4B7F-8244-DFBA87AA4A9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224-1A47-44C6-92BC-D89C950F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2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69A-C0C8-4B7F-8244-DFBA87AA4A9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224-1A47-44C6-92BC-D89C950F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5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69A-C0C8-4B7F-8244-DFBA87AA4A9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224-1A47-44C6-92BC-D89C950F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69A-C0C8-4B7F-8244-DFBA87AA4A9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224-1A47-44C6-92BC-D89C950F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69A-C0C8-4B7F-8244-DFBA87AA4A9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224-1A47-44C6-92BC-D89C950F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A69A-C0C8-4B7F-8244-DFBA87AA4A9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B224-1A47-44C6-92BC-D89C950F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6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A* </a:t>
            </a:r>
            <a:r>
              <a:rPr lang="en-US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9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F(n)= g(n) + h(n)</a:t>
            </a:r>
          </a:p>
          <a:p>
            <a:r>
              <a:rPr lang="en-US" dirty="0" smtClean="0"/>
              <a:t>G(n): cost from initial state to n </a:t>
            </a:r>
          </a:p>
          <a:p>
            <a:r>
              <a:rPr lang="en-US" dirty="0" smtClean="0"/>
              <a:t>H(n): estimate cost to reach from n to goal</a:t>
            </a:r>
          </a:p>
          <a:p>
            <a:r>
              <a:rPr lang="en-US" dirty="0" smtClean="0"/>
              <a:t>Arad to Bucharest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5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1" y="1933119"/>
            <a:ext cx="9074728" cy="4862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17" y="259246"/>
            <a:ext cx="6276110" cy="167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1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20" y="0"/>
            <a:ext cx="113538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78338" y="201881"/>
            <a:ext cx="185255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ARAD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 + 366 = 366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493823" y="867641"/>
            <a:ext cx="1258784" cy="73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618024" y="867888"/>
            <a:ext cx="1308265" cy="773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523514" y="1083129"/>
            <a:ext cx="21771" cy="343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53494" y="1426523"/>
            <a:ext cx="1460665" cy="8243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SIBIU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140+253=393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93135" y="1426523"/>
            <a:ext cx="1460665" cy="8243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ZERIND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75+374=449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79228" y="1426523"/>
            <a:ext cx="1460665" cy="8243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TIMI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118+329=447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340244" y="2117198"/>
            <a:ext cx="593768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03065" y="2205143"/>
            <a:ext cx="37604" cy="888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00921" y="2198270"/>
            <a:ext cx="976994" cy="90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510523" y="2897927"/>
            <a:ext cx="1529689" cy="950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FRAGRAS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140+99+176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=415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92068" y="2911087"/>
            <a:ext cx="1534142" cy="937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ORADEA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140+151+380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=671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07578" y="2897927"/>
            <a:ext cx="1585358" cy="9507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RIM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140+80+193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=413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12995" y="5178335"/>
            <a:ext cx="1995055" cy="1108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BUCHAREST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140+80+97+101+0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=418</a:t>
            </a: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3634" y="4439528"/>
            <a:ext cx="1995055" cy="9025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BUCHAREST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140+99+211+0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=450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10050" y="4275811"/>
            <a:ext cx="1995055" cy="9025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PITESTI</a:t>
            </a:r>
          </a:p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140+80+97+100</a:t>
            </a:r>
          </a:p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=417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435565" y="4253402"/>
            <a:ext cx="1995055" cy="90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CRAIOVA</a:t>
            </a:r>
          </a:p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140+80+146+160</a:t>
            </a:r>
          </a:p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=526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5340244" y="4671463"/>
            <a:ext cx="1817174" cy="66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979228" y="3871845"/>
            <a:ext cx="566057" cy="48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9422454" y="3831252"/>
            <a:ext cx="877286" cy="444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692480" y="3828294"/>
            <a:ext cx="1901910" cy="6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992701" y="4980314"/>
            <a:ext cx="254620" cy="533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073737" y="5394130"/>
            <a:ext cx="2304177" cy="90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CRAIOVA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140+80+97+138+160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=615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31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for optimality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H(n) value less than true cost to goal ----admissible property</a:t>
            </a:r>
          </a:p>
          <a:p>
            <a:endParaRPr lang="en-US" dirty="0" smtClean="0"/>
          </a:p>
          <a:p>
            <a:r>
              <a:rPr lang="en-US" dirty="0"/>
              <a:t>h(n) ≤ c(n, a, </a:t>
            </a:r>
            <a:r>
              <a:rPr lang="en-US" dirty="0" smtClean="0"/>
              <a:t>n’) </a:t>
            </a:r>
            <a:r>
              <a:rPr lang="en-US" dirty="0"/>
              <a:t>+ </a:t>
            </a:r>
            <a:r>
              <a:rPr lang="en-US" dirty="0" smtClean="0"/>
              <a:t>h(n’) --- consistency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0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111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A* algorithm</vt:lpstr>
      <vt:lpstr>A* search algorithm</vt:lpstr>
      <vt:lpstr>PowerPoint Presentation</vt:lpstr>
      <vt:lpstr>PowerPoint Presentation</vt:lpstr>
      <vt:lpstr>Conditions for optimality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Nida Pervaiz</dc:creator>
  <cp:lastModifiedBy>Nida Pervaiz</cp:lastModifiedBy>
  <cp:revision>5</cp:revision>
  <dcterms:created xsi:type="dcterms:W3CDTF">2019-02-12T09:57:29Z</dcterms:created>
  <dcterms:modified xsi:type="dcterms:W3CDTF">2020-02-11T04:31:25Z</dcterms:modified>
</cp:coreProperties>
</file>