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7772400" cx="10058400"/>
  <p:notesSz cx="10058400" cy="7772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3B2A8D-11E1-4139-AAA1-6D5E59470017}">
  <a:tblStyle styleId="{6B3B2A8D-11E1-4139-AAA1-6D5E5947001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2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3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4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5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6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7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8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9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0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2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3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4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5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6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7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8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9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0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9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114107" y="1711673"/>
            <a:ext cx="7830184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0985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0985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0985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0985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subTitle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09854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0985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52489" y="1293815"/>
            <a:ext cx="8353425" cy="0"/>
          </a:xfrm>
          <a:custGeom>
            <a:rect b="b" l="l" r="r" t="t"/>
            <a:pathLst>
              <a:path extrusionOk="0" h="120000" w="8353425">
                <a:moveTo>
                  <a:pt x="0" y="0"/>
                </a:moveTo>
                <a:lnTo>
                  <a:pt x="8353415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114107" y="1711673"/>
            <a:ext cx="7830184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09854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09854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09854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9854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09854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09854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09854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09854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09854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0985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cs.waikato.ac.nz/ml/weka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1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7766060" y="1524000"/>
            <a:ext cx="6350" cy="3586479"/>
          </a:xfrm>
          <a:custGeom>
            <a:rect b="b" l="l" r="r" t="t"/>
            <a:pathLst>
              <a:path extrusionOk="0" h="3586479" w="6350">
                <a:moveTo>
                  <a:pt x="6339" y="0"/>
                </a:moveTo>
                <a:lnTo>
                  <a:pt x="0" y="358616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762000" y="3276600"/>
            <a:ext cx="8229600" cy="0"/>
          </a:xfrm>
          <a:custGeom>
            <a:rect b="b" l="l" r="r" t="t"/>
            <a:pathLst>
              <a:path extrusionOk="0" h="120000"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1351598" y="1645687"/>
            <a:ext cx="578739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Tree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Induction</a:t>
            </a:r>
            <a:endParaRPr/>
          </a:p>
        </p:txBody>
      </p:sp>
      <p:sp>
        <p:nvSpPr>
          <p:cNvPr id="293" name="Google Shape;293;p16"/>
          <p:cNvSpPr txBox="1"/>
          <p:nvPr/>
        </p:nvSpPr>
        <p:spPr>
          <a:xfrm>
            <a:off x="8875427" y="6900877"/>
            <a:ext cx="19494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993139" y="1688022"/>
            <a:ext cx="7690691" cy="2382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Algorithms: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unt,s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(one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earliest)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CART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ID3,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C4.5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SLIQ,SPRINT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to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Specify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Test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Condition?</a:t>
            </a:r>
            <a:endParaRPr/>
          </a:p>
        </p:txBody>
      </p:sp>
      <p:sp>
        <p:nvSpPr>
          <p:cNvPr id="300" name="Google Shape;300;p17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17"/>
          <p:cNvSpPr txBox="1"/>
          <p:nvPr/>
        </p:nvSpPr>
        <p:spPr>
          <a:xfrm>
            <a:off x="993140" y="1688022"/>
            <a:ext cx="6425565" cy="38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Nominal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Ordinal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2-way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Multi-way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/>
          <p:nvPr/>
        </p:nvSpPr>
        <p:spPr>
          <a:xfrm>
            <a:off x="4221144" y="2514600"/>
            <a:ext cx="914400" cy="457200"/>
          </a:xfrm>
          <a:custGeom>
            <a:rect b="b" l="l" r="r" t="t"/>
            <a:pathLst>
              <a:path extrusionOk="0" h="457200" w="914400">
                <a:moveTo>
                  <a:pt x="0" y="228599"/>
                </a:moveTo>
                <a:lnTo>
                  <a:pt x="13287" y="173666"/>
                </a:lnTo>
                <a:lnTo>
                  <a:pt x="35930" y="139620"/>
                </a:lnTo>
                <a:lnTo>
                  <a:pt x="68501" y="108185"/>
                </a:lnTo>
                <a:lnTo>
                  <a:pt x="110058" y="79831"/>
                </a:lnTo>
                <a:lnTo>
                  <a:pt x="159662" y="55029"/>
                </a:lnTo>
                <a:lnTo>
                  <a:pt x="216370" y="34250"/>
                </a:lnTo>
                <a:lnTo>
                  <a:pt x="279240" y="17965"/>
                </a:lnTo>
                <a:lnTo>
                  <a:pt x="347332" y="6643"/>
                </a:lnTo>
                <a:lnTo>
                  <a:pt x="419703" y="757"/>
                </a:lnTo>
                <a:lnTo>
                  <a:pt x="457199" y="0"/>
                </a:lnTo>
                <a:lnTo>
                  <a:pt x="494700" y="757"/>
                </a:lnTo>
                <a:lnTo>
                  <a:pt x="567077" y="6643"/>
                </a:lnTo>
                <a:lnTo>
                  <a:pt x="635172" y="17965"/>
                </a:lnTo>
                <a:lnTo>
                  <a:pt x="698043" y="34250"/>
                </a:lnTo>
                <a:lnTo>
                  <a:pt x="754749" y="55029"/>
                </a:lnTo>
                <a:lnTo>
                  <a:pt x="804351" y="79831"/>
                </a:lnTo>
                <a:lnTo>
                  <a:pt x="845906" y="108185"/>
                </a:lnTo>
                <a:lnTo>
                  <a:pt x="878474" y="139620"/>
                </a:lnTo>
                <a:lnTo>
                  <a:pt x="901113" y="173666"/>
                </a:lnTo>
                <a:lnTo>
                  <a:pt x="914399" y="228599"/>
                </a:lnTo>
                <a:lnTo>
                  <a:pt x="912884" y="247348"/>
                </a:lnTo>
                <a:lnTo>
                  <a:pt x="891093" y="300853"/>
                </a:lnTo>
                <a:lnTo>
                  <a:pt x="863372" y="333653"/>
                </a:lnTo>
                <a:lnTo>
                  <a:pt x="826193" y="363606"/>
                </a:lnTo>
                <a:lnTo>
                  <a:pt x="780497" y="390243"/>
                </a:lnTo>
                <a:lnTo>
                  <a:pt x="727225" y="413092"/>
                </a:lnTo>
                <a:lnTo>
                  <a:pt x="667319" y="431683"/>
                </a:lnTo>
                <a:lnTo>
                  <a:pt x="601719" y="445545"/>
                </a:lnTo>
                <a:lnTo>
                  <a:pt x="531365" y="454207"/>
                </a:lnTo>
                <a:lnTo>
                  <a:pt x="457199" y="457199"/>
                </a:lnTo>
                <a:lnTo>
                  <a:pt x="419703" y="456442"/>
                </a:lnTo>
                <a:lnTo>
                  <a:pt x="347332" y="450556"/>
                </a:lnTo>
                <a:lnTo>
                  <a:pt x="279240" y="439234"/>
                </a:lnTo>
                <a:lnTo>
                  <a:pt x="216370" y="422949"/>
                </a:lnTo>
                <a:lnTo>
                  <a:pt x="159662" y="402170"/>
                </a:lnTo>
                <a:lnTo>
                  <a:pt x="110058" y="377368"/>
                </a:lnTo>
                <a:lnTo>
                  <a:pt x="68501" y="349014"/>
                </a:lnTo>
                <a:lnTo>
                  <a:pt x="35930" y="317579"/>
                </a:lnTo>
                <a:lnTo>
                  <a:pt x="13287" y="283533"/>
                </a:lnTo>
                <a:lnTo>
                  <a:pt x="0" y="22859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3763944" y="2971800"/>
            <a:ext cx="914400" cy="228600"/>
          </a:xfrm>
          <a:custGeom>
            <a:rect b="b" l="l" r="r" t="t"/>
            <a:pathLst>
              <a:path extrusionOk="0" h="228600" w="914400">
                <a:moveTo>
                  <a:pt x="914399" y="0"/>
                </a:moveTo>
                <a:lnTo>
                  <a:pt x="0" y="2285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4678344" y="2971800"/>
            <a:ext cx="0" cy="457200"/>
          </a:xfrm>
          <a:custGeom>
            <a:rect b="b" l="l" r="r" t="t"/>
            <a:pathLst>
              <a:path extrusionOk="0" h="457200" w="120000">
                <a:moveTo>
                  <a:pt x="0" y="0"/>
                </a:moveTo>
                <a:lnTo>
                  <a:pt x="0" y="4571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4678344" y="2971800"/>
            <a:ext cx="914400" cy="228600"/>
          </a:xfrm>
          <a:custGeom>
            <a:rect b="b" l="l" r="r" t="t"/>
            <a:pathLst>
              <a:path extrusionOk="0" h="228600" w="914400">
                <a:moveTo>
                  <a:pt x="0" y="0"/>
                </a:moveTo>
                <a:lnTo>
                  <a:pt x="914399" y="2285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916940" y="1629285"/>
            <a:ext cx="7954009" cy="3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6026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Multi-way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split: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16559" rtl="0" algn="ctr">
              <a:lnSpc>
                <a:spcPct val="116944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64819" rtl="0" algn="ctr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019175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split: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subsets.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7650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optimal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partitioning.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8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4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Splitting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Based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on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Ordinal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Attributes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7088185" y="5204042"/>
            <a:ext cx="914400" cy="457200"/>
          </a:xfrm>
          <a:custGeom>
            <a:rect b="b" l="l" r="r" t="t"/>
            <a:pathLst>
              <a:path extrusionOk="0" h="457200" w="914400">
                <a:moveTo>
                  <a:pt x="0" y="228599"/>
                </a:moveTo>
                <a:lnTo>
                  <a:pt x="13287" y="173668"/>
                </a:lnTo>
                <a:lnTo>
                  <a:pt x="35930" y="139622"/>
                </a:lnTo>
                <a:lnTo>
                  <a:pt x="68501" y="108187"/>
                </a:lnTo>
                <a:lnTo>
                  <a:pt x="110058" y="79833"/>
                </a:lnTo>
                <a:lnTo>
                  <a:pt x="159662" y="55031"/>
                </a:lnTo>
                <a:lnTo>
                  <a:pt x="216370" y="34251"/>
                </a:lnTo>
                <a:lnTo>
                  <a:pt x="279240" y="17965"/>
                </a:lnTo>
                <a:lnTo>
                  <a:pt x="347332" y="6644"/>
                </a:lnTo>
                <a:lnTo>
                  <a:pt x="419703" y="757"/>
                </a:lnTo>
                <a:lnTo>
                  <a:pt x="457199" y="0"/>
                </a:lnTo>
                <a:lnTo>
                  <a:pt x="494696" y="757"/>
                </a:lnTo>
                <a:lnTo>
                  <a:pt x="567067" y="6644"/>
                </a:lnTo>
                <a:lnTo>
                  <a:pt x="635159" y="17965"/>
                </a:lnTo>
                <a:lnTo>
                  <a:pt x="698029" y="34251"/>
                </a:lnTo>
                <a:lnTo>
                  <a:pt x="754737" y="55031"/>
                </a:lnTo>
                <a:lnTo>
                  <a:pt x="804341" y="79833"/>
                </a:lnTo>
                <a:lnTo>
                  <a:pt x="845898" y="108187"/>
                </a:lnTo>
                <a:lnTo>
                  <a:pt x="878469" y="139622"/>
                </a:lnTo>
                <a:lnTo>
                  <a:pt x="901112" y="173668"/>
                </a:lnTo>
                <a:lnTo>
                  <a:pt x="914399" y="228599"/>
                </a:lnTo>
                <a:lnTo>
                  <a:pt x="912884" y="247349"/>
                </a:lnTo>
                <a:lnTo>
                  <a:pt x="891090" y="300856"/>
                </a:lnTo>
                <a:lnTo>
                  <a:pt x="863366" y="333655"/>
                </a:lnTo>
                <a:lnTo>
                  <a:pt x="826184" y="363609"/>
                </a:lnTo>
                <a:lnTo>
                  <a:pt x="780486" y="390245"/>
                </a:lnTo>
                <a:lnTo>
                  <a:pt x="727212" y="413094"/>
                </a:lnTo>
                <a:lnTo>
                  <a:pt x="667306" y="431684"/>
                </a:lnTo>
                <a:lnTo>
                  <a:pt x="601707" y="445545"/>
                </a:lnTo>
                <a:lnTo>
                  <a:pt x="531358" y="454208"/>
                </a:lnTo>
                <a:lnTo>
                  <a:pt x="457199" y="457199"/>
                </a:lnTo>
                <a:lnTo>
                  <a:pt x="419703" y="456442"/>
                </a:lnTo>
                <a:lnTo>
                  <a:pt x="347332" y="450556"/>
                </a:lnTo>
                <a:lnTo>
                  <a:pt x="279240" y="439235"/>
                </a:lnTo>
                <a:lnTo>
                  <a:pt x="216370" y="422950"/>
                </a:lnTo>
                <a:lnTo>
                  <a:pt x="159662" y="402172"/>
                </a:lnTo>
                <a:lnTo>
                  <a:pt x="110058" y="377371"/>
                </a:lnTo>
                <a:lnTo>
                  <a:pt x="68501" y="349017"/>
                </a:lnTo>
                <a:lnTo>
                  <a:pt x="35930" y="317582"/>
                </a:lnTo>
                <a:lnTo>
                  <a:pt x="13287" y="283535"/>
                </a:lnTo>
                <a:lnTo>
                  <a:pt x="0" y="22859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7338941" y="5327430"/>
            <a:ext cx="4191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8"/>
          <p:cNvSpPr/>
          <p:nvPr/>
        </p:nvSpPr>
        <p:spPr>
          <a:xfrm>
            <a:off x="6707185" y="5661242"/>
            <a:ext cx="838200" cy="381000"/>
          </a:xfrm>
          <a:custGeom>
            <a:rect b="b" l="l" r="r" t="t"/>
            <a:pathLst>
              <a:path extrusionOk="0" h="381000" w="838200">
                <a:moveTo>
                  <a:pt x="838199" y="0"/>
                </a:moveTo>
                <a:lnTo>
                  <a:pt x="0" y="3809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7545385" y="5661242"/>
            <a:ext cx="762000" cy="457200"/>
          </a:xfrm>
          <a:custGeom>
            <a:rect b="b" l="l" r="r" t="t"/>
            <a:pathLst>
              <a:path extrusionOk="0" h="457200" w="762000">
                <a:moveTo>
                  <a:pt x="0" y="0"/>
                </a:moveTo>
                <a:lnTo>
                  <a:pt x="761999" y="4571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6123944" y="5505155"/>
            <a:ext cx="87249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7000" lvl="0" marL="1397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{Medium,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Large}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8046408" y="5657230"/>
            <a:ext cx="66929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{Small}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8"/>
          <p:cNvSpPr/>
          <p:nvPr/>
        </p:nvSpPr>
        <p:spPr>
          <a:xfrm>
            <a:off x="2432114" y="5204042"/>
            <a:ext cx="962660" cy="457200"/>
          </a:xfrm>
          <a:custGeom>
            <a:rect b="b" l="l" r="r" t="t"/>
            <a:pathLst>
              <a:path extrusionOk="0" h="457200" w="962660">
                <a:moveTo>
                  <a:pt x="0" y="228599"/>
                </a:moveTo>
                <a:lnTo>
                  <a:pt x="13983" y="173668"/>
                </a:lnTo>
                <a:lnTo>
                  <a:pt x="37811" y="139622"/>
                </a:lnTo>
                <a:lnTo>
                  <a:pt x="72087" y="108187"/>
                </a:lnTo>
                <a:lnTo>
                  <a:pt x="115821" y="79833"/>
                </a:lnTo>
                <a:lnTo>
                  <a:pt x="168023" y="55031"/>
                </a:lnTo>
                <a:lnTo>
                  <a:pt x="227701" y="34251"/>
                </a:lnTo>
                <a:lnTo>
                  <a:pt x="293866" y="17965"/>
                </a:lnTo>
                <a:lnTo>
                  <a:pt x="365526" y="6644"/>
                </a:lnTo>
                <a:lnTo>
                  <a:pt x="441691" y="757"/>
                </a:lnTo>
                <a:lnTo>
                  <a:pt x="481154" y="0"/>
                </a:lnTo>
                <a:lnTo>
                  <a:pt x="520616" y="757"/>
                </a:lnTo>
                <a:lnTo>
                  <a:pt x="559200" y="2992"/>
                </a:lnTo>
                <a:lnTo>
                  <a:pt x="633237" y="11655"/>
                </a:lnTo>
                <a:lnTo>
                  <a:pt x="702274" y="25517"/>
                </a:lnTo>
                <a:lnTo>
                  <a:pt x="765321" y="44109"/>
                </a:lnTo>
                <a:lnTo>
                  <a:pt x="821387" y="66959"/>
                </a:lnTo>
                <a:lnTo>
                  <a:pt x="869481" y="93596"/>
                </a:lnTo>
                <a:lnTo>
                  <a:pt x="908612" y="123549"/>
                </a:lnTo>
                <a:lnTo>
                  <a:pt x="937789" y="156348"/>
                </a:lnTo>
                <a:lnTo>
                  <a:pt x="956022" y="191522"/>
                </a:lnTo>
                <a:lnTo>
                  <a:pt x="962320" y="228599"/>
                </a:lnTo>
                <a:lnTo>
                  <a:pt x="960725" y="247349"/>
                </a:lnTo>
                <a:lnTo>
                  <a:pt x="948336" y="283535"/>
                </a:lnTo>
                <a:lnTo>
                  <a:pt x="924507" y="317582"/>
                </a:lnTo>
                <a:lnTo>
                  <a:pt x="890229" y="349017"/>
                </a:lnTo>
                <a:lnTo>
                  <a:pt x="846492" y="377371"/>
                </a:lnTo>
                <a:lnTo>
                  <a:pt x="794289" y="402172"/>
                </a:lnTo>
                <a:lnTo>
                  <a:pt x="734609" y="422950"/>
                </a:lnTo>
                <a:lnTo>
                  <a:pt x="668442" y="439235"/>
                </a:lnTo>
                <a:lnTo>
                  <a:pt x="596781" y="450556"/>
                </a:lnTo>
                <a:lnTo>
                  <a:pt x="520616" y="456442"/>
                </a:lnTo>
                <a:lnTo>
                  <a:pt x="481154" y="457199"/>
                </a:lnTo>
                <a:lnTo>
                  <a:pt x="441691" y="456442"/>
                </a:lnTo>
                <a:lnTo>
                  <a:pt x="403107" y="454208"/>
                </a:lnTo>
                <a:lnTo>
                  <a:pt x="329071" y="445545"/>
                </a:lnTo>
                <a:lnTo>
                  <a:pt x="260034" y="431684"/>
                </a:lnTo>
                <a:lnTo>
                  <a:pt x="196989" y="413094"/>
                </a:lnTo>
                <a:lnTo>
                  <a:pt x="140925" y="390245"/>
                </a:lnTo>
                <a:lnTo>
                  <a:pt x="92834" y="363609"/>
                </a:lnTo>
                <a:lnTo>
                  <a:pt x="53705" y="333655"/>
                </a:lnTo>
                <a:lnTo>
                  <a:pt x="24529" y="300856"/>
                </a:lnTo>
                <a:lnTo>
                  <a:pt x="6297" y="265680"/>
                </a:lnTo>
                <a:lnTo>
                  <a:pt x="0" y="22859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2702587" y="5327430"/>
            <a:ext cx="4191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2031147" y="5661242"/>
            <a:ext cx="882650" cy="381000"/>
          </a:xfrm>
          <a:custGeom>
            <a:rect b="b" l="l" r="r" t="t"/>
            <a:pathLst>
              <a:path extrusionOk="0" h="381000" w="882650">
                <a:moveTo>
                  <a:pt x="882121" y="0"/>
                </a:moveTo>
                <a:lnTo>
                  <a:pt x="0" y="3809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8"/>
          <p:cNvSpPr/>
          <p:nvPr/>
        </p:nvSpPr>
        <p:spPr>
          <a:xfrm>
            <a:off x="2913269" y="5661242"/>
            <a:ext cx="802005" cy="457200"/>
          </a:xfrm>
          <a:custGeom>
            <a:rect b="b" l="l" r="r" t="t"/>
            <a:pathLst>
              <a:path extrusionOk="0" h="457200" w="802004">
                <a:moveTo>
                  <a:pt x="0" y="0"/>
                </a:moveTo>
                <a:lnTo>
                  <a:pt x="801907" y="4571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1309842" y="5505155"/>
            <a:ext cx="81661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78740" lvl="0" marL="127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{Small,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Medium}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8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18"/>
          <p:cNvSpPr txBox="1"/>
          <p:nvPr/>
        </p:nvSpPr>
        <p:spPr>
          <a:xfrm>
            <a:off x="3454785" y="5657230"/>
            <a:ext cx="68135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{Large}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4803144" y="5448994"/>
            <a:ext cx="4489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/>
        </p:nvSpPr>
        <p:spPr>
          <a:xfrm>
            <a:off x="916940" y="673982"/>
            <a:ext cx="799528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Splitting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1391833" y="2218342"/>
            <a:ext cx="1407160" cy="1243330"/>
          </a:xfrm>
          <a:custGeom>
            <a:rect b="b" l="l" r="r" t="t"/>
            <a:pathLst>
              <a:path extrusionOk="0" h="1243329" w="1407160">
                <a:moveTo>
                  <a:pt x="0" y="621397"/>
                </a:moveTo>
                <a:lnTo>
                  <a:pt x="2331" y="570433"/>
                </a:lnTo>
                <a:lnTo>
                  <a:pt x="9205" y="520603"/>
                </a:lnTo>
                <a:lnTo>
                  <a:pt x="20440" y="472067"/>
                </a:lnTo>
                <a:lnTo>
                  <a:pt x="35856" y="424987"/>
                </a:lnTo>
                <a:lnTo>
                  <a:pt x="55272" y="379520"/>
                </a:lnTo>
                <a:lnTo>
                  <a:pt x="78505" y="335828"/>
                </a:lnTo>
                <a:lnTo>
                  <a:pt x="105377" y="294070"/>
                </a:lnTo>
                <a:lnTo>
                  <a:pt x="135704" y="254407"/>
                </a:lnTo>
                <a:lnTo>
                  <a:pt x="169308" y="216997"/>
                </a:lnTo>
                <a:lnTo>
                  <a:pt x="206005" y="182002"/>
                </a:lnTo>
                <a:lnTo>
                  <a:pt x="245616" y="149580"/>
                </a:lnTo>
                <a:lnTo>
                  <a:pt x="287960" y="119893"/>
                </a:lnTo>
                <a:lnTo>
                  <a:pt x="332855" y="93099"/>
                </a:lnTo>
                <a:lnTo>
                  <a:pt x="380121" y="69358"/>
                </a:lnTo>
                <a:lnTo>
                  <a:pt x="429576" y="48832"/>
                </a:lnTo>
                <a:lnTo>
                  <a:pt x="481040" y="31679"/>
                </a:lnTo>
                <a:lnTo>
                  <a:pt x="534331" y="18059"/>
                </a:lnTo>
                <a:lnTo>
                  <a:pt x="589269" y="8132"/>
                </a:lnTo>
                <a:lnTo>
                  <a:pt x="645672" y="2059"/>
                </a:lnTo>
                <a:lnTo>
                  <a:pt x="703360" y="0"/>
                </a:lnTo>
                <a:lnTo>
                  <a:pt x="761049" y="2059"/>
                </a:lnTo>
                <a:lnTo>
                  <a:pt x="817452" y="8132"/>
                </a:lnTo>
                <a:lnTo>
                  <a:pt x="872390" y="18059"/>
                </a:lnTo>
                <a:lnTo>
                  <a:pt x="925681" y="31679"/>
                </a:lnTo>
                <a:lnTo>
                  <a:pt x="977144" y="48832"/>
                </a:lnTo>
                <a:lnTo>
                  <a:pt x="1026599" y="69358"/>
                </a:lnTo>
                <a:lnTo>
                  <a:pt x="1073864" y="93099"/>
                </a:lnTo>
                <a:lnTo>
                  <a:pt x="1118759" y="119893"/>
                </a:lnTo>
                <a:lnTo>
                  <a:pt x="1161102" y="149580"/>
                </a:lnTo>
                <a:lnTo>
                  <a:pt x="1200712" y="182002"/>
                </a:lnTo>
                <a:lnTo>
                  <a:pt x="1237409" y="216997"/>
                </a:lnTo>
                <a:lnTo>
                  <a:pt x="1271011" y="254407"/>
                </a:lnTo>
                <a:lnTo>
                  <a:pt x="1301338" y="294070"/>
                </a:lnTo>
                <a:lnTo>
                  <a:pt x="1328209" y="335828"/>
                </a:lnTo>
                <a:lnTo>
                  <a:pt x="1351442" y="379520"/>
                </a:lnTo>
                <a:lnTo>
                  <a:pt x="1370856" y="424987"/>
                </a:lnTo>
                <a:lnTo>
                  <a:pt x="1386272" y="472067"/>
                </a:lnTo>
                <a:lnTo>
                  <a:pt x="1397507" y="520603"/>
                </a:lnTo>
                <a:lnTo>
                  <a:pt x="1404380" y="570433"/>
                </a:lnTo>
                <a:lnTo>
                  <a:pt x="1406712" y="621397"/>
                </a:lnTo>
                <a:lnTo>
                  <a:pt x="1404380" y="672362"/>
                </a:lnTo>
                <a:lnTo>
                  <a:pt x="1397507" y="722192"/>
                </a:lnTo>
                <a:lnTo>
                  <a:pt x="1386272" y="770727"/>
                </a:lnTo>
                <a:lnTo>
                  <a:pt x="1370856" y="817808"/>
                </a:lnTo>
                <a:lnTo>
                  <a:pt x="1351442" y="863274"/>
                </a:lnTo>
                <a:lnTo>
                  <a:pt x="1328209" y="906966"/>
                </a:lnTo>
                <a:lnTo>
                  <a:pt x="1301338" y="948724"/>
                </a:lnTo>
                <a:lnTo>
                  <a:pt x="1271011" y="988388"/>
                </a:lnTo>
                <a:lnTo>
                  <a:pt x="1237409" y="1025797"/>
                </a:lnTo>
                <a:lnTo>
                  <a:pt x="1200712" y="1060793"/>
                </a:lnTo>
                <a:lnTo>
                  <a:pt x="1161102" y="1093214"/>
                </a:lnTo>
                <a:lnTo>
                  <a:pt x="1118759" y="1122902"/>
                </a:lnTo>
                <a:lnTo>
                  <a:pt x="1073864" y="1149696"/>
                </a:lnTo>
                <a:lnTo>
                  <a:pt x="1026599" y="1173436"/>
                </a:lnTo>
                <a:lnTo>
                  <a:pt x="977144" y="1193963"/>
                </a:lnTo>
                <a:lnTo>
                  <a:pt x="925681" y="1211116"/>
                </a:lnTo>
                <a:lnTo>
                  <a:pt x="872390" y="1224736"/>
                </a:lnTo>
                <a:lnTo>
                  <a:pt x="817452" y="1234662"/>
                </a:lnTo>
                <a:lnTo>
                  <a:pt x="761049" y="1240735"/>
                </a:lnTo>
                <a:lnTo>
                  <a:pt x="703360" y="1242795"/>
                </a:lnTo>
                <a:lnTo>
                  <a:pt x="645672" y="1240735"/>
                </a:lnTo>
                <a:lnTo>
                  <a:pt x="589269" y="1234662"/>
                </a:lnTo>
                <a:lnTo>
                  <a:pt x="534331" y="1224736"/>
                </a:lnTo>
                <a:lnTo>
                  <a:pt x="481040" y="1211116"/>
                </a:lnTo>
                <a:lnTo>
                  <a:pt x="429576" y="1193963"/>
                </a:lnTo>
                <a:lnTo>
                  <a:pt x="380121" y="1173436"/>
                </a:lnTo>
                <a:lnTo>
                  <a:pt x="332855" y="1149696"/>
                </a:lnTo>
                <a:lnTo>
                  <a:pt x="287960" y="1122902"/>
                </a:lnTo>
                <a:lnTo>
                  <a:pt x="245616" y="1093214"/>
                </a:lnTo>
                <a:lnTo>
                  <a:pt x="206005" y="1060793"/>
                </a:lnTo>
                <a:lnTo>
                  <a:pt x="169308" y="1025797"/>
                </a:lnTo>
                <a:lnTo>
                  <a:pt x="135704" y="988388"/>
                </a:lnTo>
                <a:lnTo>
                  <a:pt x="105377" y="948724"/>
                </a:lnTo>
                <a:lnTo>
                  <a:pt x="78505" y="906966"/>
                </a:lnTo>
                <a:lnTo>
                  <a:pt x="55272" y="863274"/>
                </a:lnTo>
                <a:lnTo>
                  <a:pt x="35856" y="817808"/>
                </a:lnTo>
                <a:lnTo>
                  <a:pt x="20440" y="770727"/>
                </a:lnTo>
                <a:lnTo>
                  <a:pt x="9205" y="722192"/>
                </a:lnTo>
                <a:lnTo>
                  <a:pt x="2331" y="672362"/>
                </a:lnTo>
                <a:lnTo>
                  <a:pt x="0" y="621397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1605865" y="2379578"/>
            <a:ext cx="979169" cy="915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465" lvl="0" marL="49530" marR="5080" rtl="0" algn="l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Taxable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6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80K?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1693081" y="3449635"/>
            <a:ext cx="440055" cy="1025525"/>
          </a:xfrm>
          <a:custGeom>
            <a:rect b="b" l="l" r="r" t="t"/>
            <a:pathLst>
              <a:path extrusionOk="0" h="1025525" w="440055">
                <a:moveTo>
                  <a:pt x="0" y="883889"/>
                </a:moveTo>
                <a:lnTo>
                  <a:pt x="75532" y="1025316"/>
                </a:lnTo>
                <a:lnTo>
                  <a:pt x="220406" y="951555"/>
                </a:lnTo>
                <a:lnTo>
                  <a:pt x="147672" y="929182"/>
                </a:lnTo>
                <a:lnTo>
                  <a:pt x="155065" y="906231"/>
                </a:lnTo>
                <a:lnTo>
                  <a:pt x="72734" y="906231"/>
                </a:lnTo>
                <a:lnTo>
                  <a:pt x="0" y="883889"/>
                </a:lnTo>
                <a:close/>
              </a:path>
              <a:path extrusionOk="0" h="1025525" w="440055">
                <a:moveTo>
                  <a:pt x="364638" y="0"/>
                </a:moveTo>
                <a:lnTo>
                  <a:pt x="72734" y="906231"/>
                </a:lnTo>
                <a:lnTo>
                  <a:pt x="155065" y="906231"/>
                </a:lnTo>
                <a:lnTo>
                  <a:pt x="439567" y="23012"/>
                </a:lnTo>
                <a:lnTo>
                  <a:pt x="36463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1693085" y="3449626"/>
            <a:ext cx="440055" cy="1025525"/>
          </a:xfrm>
          <a:custGeom>
            <a:rect b="b" l="l" r="r" t="t"/>
            <a:pathLst>
              <a:path extrusionOk="0" h="1025525" w="440055">
                <a:moveTo>
                  <a:pt x="75544" y="1025309"/>
                </a:moveTo>
                <a:lnTo>
                  <a:pt x="220407" y="951555"/>
                </a:lnTo>
                <a:lnTo>
                  <a:pt x="147672" y="929203"/>
                </a:lnTo>
                <a:lnTo>
                  <a:pt x="439567" y="23021"/>
                </a:lnTo>
                <a:lnTo>
                  <a:pt x="364641" y="0"/>
                </a:lnTo>
                <a:lnTo>
                  <a:pt x="72734" y="906243"/>
                </a:lnTo>
                <a:lnTo>
                  <a:pt x="0" y="883891"/>
                </a:lnTo>
                <a:lnTo>
                  <a:pt x="75544" y="102530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2058256" y="3448050"/>
            <a:ext cx="483234" cy="1027430"/>
          </a:xfrm>
          <a:custGeom>
            <a:rect b="b" l="l" r="r" t="t"/>
            <a:pathLst>
              <a:path extrusionOk="0" h="1027429" w="483235">
                <a:moveTo>
                  <a:pt x="73856" y="0"/>
                </a:moveTo>
                <a:lnTo>
                  <a:pt x="0" y="26151"/>
                </a:lnTo>
                <a:lnTo>
                  <a:pt x="337352" y="933937"/>
                </a:lnTo>
                <a:lnTo>
                  <a:pt x="265724" y="959327"/>
                </a:lnTo>
                <a:lnTo>
                  <a:pt x="413753" y="1026901"/>
                </a:lnTo>
                <a:lnTo>
                  <a:pt x="470738" y="907816"/>
                </a:lnTo>
                <a:lnTo>
                  <a:pt x="411266" y="907816"/>
                </a:lnTo>
                <a:lnTo>
                  <a:pt x="73856" y="0"/>
                </a:lnTo>
                <a:close/>
              </a:path>
              <a:path extrusionOk="0" h="1027429" w="483235">
                <a:moveTo>
                  <a:pt x="482931" y="882335"/>
                </a:moveTo>
                <a:lnTo>
                  <a:pt x="411266" y="907816"/>
                </a:lnTo>
                <a:lnTo>
                  <a:pt x="470738" y="907816"/>
                </a:lnTo>
                <a:lnTo>
                  <a:pt x="482931" y="88233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2058260" y="3448043"/>
            <a:ext cx="483234" cy="1027430"/>
          </a:xfrm>
          <a:custGeom>
            <a:rect b="b" l="l" r="r" t="t"/>
            <a:pathLst>
              <a:path extrusionOk="0" h="1027429" w="483235">
                <a:moveTo>
                  <a:pt x="413757" y="1026892"/>
                </a:moveTo>
                <a:lnTo>
                  <a:pt x="482931" y="882338"/>
                </a:lnTo>
                <a:lnTo>
                  <a:pt x="411267" y="907826"/>
                </a:lnTo>
                <a:lnTo>
                  <a:pt x="73854" y="0"/>
                </a:lnTo>
                <a:lnTo>
                  <a:pt x="0" y="26158"/>
                </a:lnTo>
                <a:lnTo>
                  <a:pt x="337355" y="933954"/>
                </a:lnTo>
                <a:lnTo>
                  <a:pt x="265724" y="959350"/>
                </a:lnTo>
                <a:lnTo>
                  <a:pt x="413757" y="102689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1482307" y="3871552"/>
            <a:ext cx="372110" cy="221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2431282" y="3871552"/>
            <a:ext cx="282575" cy="221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5810219" y="3246089"/>
            <a:ext cx="1036319" cy="1040765"/>
          </a:xfrm>
          <a:custGeom>
            <a:rect b="b" l="l" r="r" t="t"/>
            <a:pathLst>
              <a:path extrusionOk="0" h="1040764" w="1036320">
                <a:moveTo>
                  <a:pt x="0" y="880993"/>
                </a:moveTo>
                <a:lnTo>
                  <a:pt x="2712" y="1040495"/>
                </a:lnTo>
                <a:lnTo>
                  <a:pt x="166024" y="1037813"/>
                </a:lnTo>
                <a:lnTo>
                  <a:pt x="111221" y="986119"/>
                </a:lnTo>
                <a:lnTo>
                  <a:pt x="164085" y="932779"/>
                </a:lnTo>
                <a:lnTo>
                  <a:pt x="54833" y="932779"/>
                </a:lnTo>
                <a:lnTo>
                  <a:pt x="0" y="880993"/>
                </a:lnTo>
                <a:close/>
              </a:path>
              <a:path extrusionOk="0" h="1040764" w="1036320">
                <a:moveTo>
                  <a:pt x="979261" y="0"/>
                </a:moveTo>
                <a:lnTo>
                  <a:pt x="54833" y="932779"/>
                </a:lnTo>
                <a:lnTo>
                  <a:pt x="164085" y="932779"/>
                </a:lnTo>
                <a:lnTo>
                  <a:pt x="1035771" y="53248"/>
                </a:lnTo>
                <a:lnTo>
                  <a:pt x="97926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5810253" y="3246087"/>
            <a:ext cx="1036319" cy="1040765"/>
          </a:xfrm>
          <a:custGeom>
            <a:rect b="b" l="l" r="r" t="t"/>
            <a:pathLst>
              <a:path extrusionOk="0" h="1040764" w="1036320">
                <a:moveTo>
                  <a:pt x="2715" y="1040504"/>
                </a:moveTo>
                <a:lnTo>
                  <a:pt x="166026" y="1037794"/>
                </a:lnTo>
                <a:lnTo>
                  <a:pt x="111202" y="986148"/>
                </a:lnTo>
                <a:lnTo>
                  <a:pt x="1035758" y="53260"/>
                </a:lnTo>
                <a:lnTo>
                  <a:pt x="979256" y="0"/>
                </a:lnTo>
                <a:lnTo>
                  <a:pt x="54792" y="932766"/>
                </a:lnTo>
                <a:lnTo>
                  <a:pt x="0" y="880998"/>
                </a:lnTo>
                <a:lnTo>
                  <a:pt x="2715" y="104050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4908620" y="3238987"/>
            <a:ext cx="1928495" cy="1092835"/>
          </a:xfrm>
          <a:custGeom>
            <a:rect b="b" l="l" r="r" t="t"/>
            <a:pathLst>
              <a:path extrusionOk="0" h="1092835" w="1928495">
                <a:moveTo>
                  <a:pt x="46329" y="894648"/>
                </a:moveTo>
                <a:lnTo>
                  <a:pt x="0" y="1047597"/>
                </a:lnTo>
                <a:lnTo>
                  <a:pt x="156667" y="1092738"/>
                </a:lnTo>
                <a:lnTo>
                  <a:pt x="120243" y="1027419"/>
                </a:lnTo>
                <a:lnTo>
                  <a:pt x="247258" y="959967"/>
                </a:lnTo>
                <a:lnTo>
                  <a:pt x="82722" y="959967"/>
                </a:lnTo>
                <a:lnTo>
                  <a:pt x="46329" y="894648"/>
                </a:lnTo>
                <a:close/>
              </a:path>
              <a:path extrusionOk="0" h="1092835" w="1928495">
                <a:moveTo>
                  <a:pt x="1890339" y="0"/>
                </a:moveTo>
                <a:lnTo>
                  <a:pt x="82722" y="959967"/>
                </a:lnTo>
                <a:lnTo>
                  <a:pt x="247258" y="959967"/>
                </a:lnTo>
                <a:lnTo>
                  <a:pt x="1927890" y="67452"/>
                </a:lnTo>
                <a:lnTo>
                  <a:pt x="189033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4908640" y="3238992"/>
            <a:ext cx="1928495" cy="1092835"/>
          </a:xfrm>
          <a:custGeom>
            <a:rect b="b" l="l" r="r" t="t"/>
            <a:pathLst>
              <a:path extrusionOk="0" h="1092835" w="1928495">
                <a:moveTo>
                  <a:pt x="0" y="1047599"/>
                </a:moveTo>
                <a:lnTo>
                  <a:pt x="156660" y="1092729"/>
                </a:lnTo>
                <a:lnTo>
                  <a:pt x="120263" y="1027410"/>
                </a:lnTo>
                <a:lnTo>
                  <a:pt x="1927883" y="67450"/>
                </a:lnTo>
                <a:lnTo>
                  <a:pt x="1890358" y="0"/>
                </a:lnTo>
                <a:lnTo>
                  <a:pt x="82708" y="959959"/>
                </a:lnTo>
                <a:lnTo>
                  <a:pt x="46342" y="894640"/>
                </a:lnTo>
                <a:lnTo>
                  <a:pt x="0" y="104759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6139464" y="2324282"/>
            <a:ext cx="1356995" cy="948690"/>
          </a:xfrm>
          <a:custGeom>
            <a:rect b="b" l="l" r="r" t="t"/>
            <a:pathLst>
              <a:path extrusionOk="0" h="948689" w="1356995">
                <a:moveTo>
                  <a:pt x="678271" y="0"/>
                </a:moveTo>
                <a:lnTo>
                  <a:pt x="622646" y="1571"/>
                </a:lnTo>
                <a:lnTo>
                  <a:pt x="568259" y="6206"/>
                </a:lnTo>
                <a:lnTo>
                  <a:pt x="515284" y="13780"/>
                </a:lnTo>
                <a:lnTo>
                  <a:pt x="463896" y="24174"/>
                </a:lnTo>
                <a:lnTo>
                  <a:pt x="414270" y="37264"/>
                </a:lnTo>
                <a:lnTo>
                  <a:pt x="366579" y="52928"/>
                </a:lnTo>
                <a:lnTo>
                  <a:pt x="321000" y="71045"/>
                </a:lnTo>
                <a:lnTo>
                  <a:pt x="277706" y="91493"/>
                </a:lnTo>
                <a:lnTo>
                  <a:pt x="236872" y="114150"/>
                </a:lnTo>
                <a:lnTo>
                  <a:pt x="198672" y="138893"/>
                </a:lnTo>
                <a:lnTo>
                  <a:pt x="163282" y="165601"/>
                </a:lnTo>
                <a:lnTo>
                  <a:pt x="130875" y="194152"/>
                </a:lnTo>
                <a:lnTo>
                  <a:pt x="101627" y="224424"/>
                </a:lnTo>
                <a:lnTo>
                  <a:pt x="75713" y="256295"/>
                </a:lnTo>
                <a:lnTo>
                  <a:pt x="53306" y="289643"/>
                </a:lnTo>
                <a:lnTo>
                  <a:pt x="34581" y="324346"/>
                </a:lnTo>
                <a:lnTo>
                  <a:pt x="19714" y="360282"/>
                </a:lnTo>
                <a:lnTo>
                  <a:pt x="8878" y="397329"/>
                </a:lnTo>
                <a:lnTo>
                  <a:pt x="2248" y="435365"/>
                </a:lnTo>
                <a:lnTo>
                  <a:pt x="0" y="474268"/>
                </a:lnTo>
                <a:lnTo>
                  <a:pt x="2248" y="513155"/>
                </a:lnTo>
                <a:lnTo>
                  <a:pt x="8878" y="551176"/>
                </a:lnTo>
                <a:lnTo>
                  <a:pt x="19714" y="588210"/>
                </a:lnTo>
                <a:lnTo>
                  <a:pt x="34581" y="624135"/>
                </a:lnTo>
                <a:lnTo>
                  <a:pt x="53306" y="658828"/>
                </a:lnTo>
                <a:lnTo>
                  <a:pt x="75713" y="692168"/>
                </a:lnTo>
                <a:lnTo>
                  <a:pt x="101627" y="724033"/>
                </a:lnTo>
                <a:lnTo>
                  <a:pt x="130875" y="754300"/>
                </a:lnTo>
                <a:lnTo>
                  <a:pt x="163282" y="782847"/>
                </a:lnTo>
                <a:lnTo>
                  <a:pt x="198672" y="809552"/>
                </a:lnTo>
                <a:lnTo>
                  <a:pt x="236872" y="834294"/>
                </a:lnTo>
                <a:lnTo>
                  <a:pt x="277706" y="856949"/>
                </a:lnTo>
                <a:lnTo>
                  <a:pt x="321000" y="877396"/>
                </a:lnTo>
                <a:lnTo>
                  <a:pt x="366579" y="895514"/>
                </a:lnTo>
                <a:lnTo>
                  <a:pt x="414270" y="911179"/>
                </a:lnTo>
                <a:lnTo>
                  <a:pt x="463896" y="924269"/>
                </a:lnTo>
                <a:lnTo>
                  <a:pt x="515284" y="934663"/>
                </a:lnTo>
                <a:lnTo>
                  <a:pt x="568259" y="942239"/>
                </a:lnTo>
                <a:lnTo>
                  <a:pt x="622646" y="946874"/>
                </a:lnTo>
                <a:lnTo>
                  <a:pt x="678271" y="948446"/>
                </a:lnTo>
                <a:lnTo>
                  <a:pt x="733896" y="946874"/>
                </a:lnTo>
                <a:lnTo>
                  <a:pt x="788283" y="942239"/>
                </a:lnTo>
                <a:lnTo>
                  <a:pt x="841258" y="934663"/>
                </a:lnTo>
                <a:lnTo>
                  <a:pt x="892646" y="924269"/>
                </a:lnTo>
                <a:lnTo>
                  <a:pt x="942272" y="911179"/>
                </a:lnTo>
                <a:lnTo>
                  <a:pt x="989962" y="895514"/>
                </a:lnTo>
                <a:lnTo>
                  <a:pt x="1035542" y="877396"/>
                </a:lnTo>
                <a:lnTo>
                  <a:pt x="1078836" y="856949"/>
                </a:lnTo>
                <a:lnTo>
                  <a:pt x="1119670" y="834294"/>
                </a:lnTo>
                <a:lnTo>
                  <a:pt x="1157870" y="809552"/>
                </a:lnTo>
                <a:lnTo>
                  <a:pt x="1193260" y="782847"/>
                </a:lnTo>
                <a:lnTo>
                  <a:pt x="1225667" y="754300"/>
                </a:lnTo>
                <a:lnTo>
                  <a:pt x="1254914" y="724033"/>
                </a:lnTo>
                <a:lnTo>
                  <a:pt x="1280829" y="692168"/>
                </a:lnTo>
                <a:lnTo>
                  <a:pt x="1303236" y="658828"/>
                </a:lnTo>
                <a:lnTo>
                  <a:pt x="1321961" y="624135"/>
                </a:lnTo>
                <a:lnTo>
                  <a:pt x="1336828" y="588210"/>
                </a:lnTo>
                <a:lnTo>
                  <a:pt x="1347664" y="551176"/>
                </a:lnTo>
                <a:lnTo>
                  <a:pt x="1354294" y="513155"/>
                </a:lnTo>
                <a:lnTo>
                  <a:pt x="1356542" y="474268"/>
                </a:lnTo>
                <a:lnTo>
                  <a:pt x="1354294" y="435365"/>
                </a:lnTo>
                <a:lnTo>
                  <a:pt x="1347664" y="397329"/>
                </a:lnTo>
                <a:lnTo>
                  <a:pt x="1336828" y="360282"/>
                </a:lnTo>
                <a:lnTo>
                  <a:pt x="1321961" y="324346"/>
                </a:lnTo>
                <a:lnTo>
                  <a:pt x="1303236" y="289643"/>
                </a:lnTo>
                <a:lnTo>
                  <a:pt x="1280829" y="256295"/>
                </a:lnTo>
                <a:lnTo>
                  <a:pt x="1254914" y="224424"/>
                </a:lnTo>
                <a:lnTo>
                  <a:pt x="1225667" y="194152"/>
                </a:lnTo>
                <a:lnTo>
                  <a:pt x="1193260" y="165601"/>
                </a:lnTo>
                <a:lnTo>
                  <a:pt x="1157870" y="138893"/>
                </a:lnTo>
                <a:lnTo>
                  <a:pt x="1119670" y="114150"/>
                </a:lnTo>
                <a:lnTo>
                  <a:pt x="1078836" y="91493"/>
                </a:lnTo>
                <a:lnTo>
                  <a:pt x="1035542" y="71045"/>
                </a:lnTo>
                <a:lnTo>
                  <a:pt x="989962" y="52928"/>
                </a:lnTo>
                <a:lnTo>
                  <a:pt x="942272" y="37264"/>
                </a:lnTo>
                <a:lnTo>
                  <a:pt x="892646" y="24174"/>
                </a:lnTo>
                <a:lnTo>
                  <a:pt x="841258" y="13780"/>
                </a:lnTo>
                <a:lnTo>
                  <a:pt x="788283" y="6206"/>
                </a:lnTo>
                <a:lnTo>
                  <a:pt x="733896" y="1571"/>
                </a:lnTo>
                <a:lnTo>
                  <a:pt x="678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6139499" y="2324283"/>
            <a:ext cx="1356995" cy="948690"/>
          </a:xfrm>
          <a:custGeom>
            <a:rect b="b" l="l" r="r" t="t"/>
            <a:pathLst>
              <a:path extrusionOk="0" h="948689" w="1356995">
                <a:moveTo>
                  <a:pt x="0" y="474285"/>
                </a:moveTo>
                <a:lnTo>
                  <a:pt x="2248" y="435381"/>
                </a:lnTo>
                <a:lnTo>
                  <a:pt x="8877" y="397345"/>
                </a:lnTo>
                <a:lnTo>
                  <a:pt x="19712" y="360297"/>
                </a:lnTo>
                <a:lnTo>
                  <a:pt x="34579" y="324360"/>
                </a:lnTo>
                <a:lnTo>
                  <a:pt x="53302" y="289657"/>
                </a:lnTo>
                <a:lnTo>
                  <a:pt x="75708" y="256308"/>
                </a:lnTo>
                <a:lnTo>
                  <a:pt x="101622" y="224436"/>
                </a:lnTo>
                <a:lnTo>
                  <a:pt x="130868" y="194163"/>
                </a:lnTo>
                <a:lnTo>
                  <a:pt x="163273" y="165611"/>
                </a:lnTo>
                <a:lnTo>
                  <a:pt x="198662" y="138901"/>
                </a:lnTo>
                <a:lnTo>
                  <a:pt x="236861" y="114157"/>
                </a:lnTo>
                <a:lnTo>
                  <a:pt x="277694" y="91499"/>
                </a:lnTo>
                <a:lnTo>
                  <a:pt x="320987" y="71050"/>
                </a:lnTo>
                <a:lnTo>
                  <a:pt x="366566" y="52932"/>
                </a:lnTo>
                <a:lnTo>
                  <a:pt x="414256" y="37266"/>
                </a:lnTo>
                <a:lnTo>
                  <a:pt x="463883" y="24175"/>
                </a:lnTo>
                <a:lnTo>
                  <a:pt x="515271" y="13781"/>
                </a:lnTo>
                <a:lnTo>
                  <a:pt x="568246" y="6206"/>
                </a:lnTo>
                <a:lnTo>
                  <a:pt x="622635" y="1571"/>
                </a:lnTo>
                <a:lnTo>
                  <a:pt x="678261" y="0"/>
                </a:lnTo>
                <a:lnTo>
                  <a:pt x="733883" y="1571"/>
                </a:lnTo>
                <a:lnTo>
                  <a:pt x="788268" y="6206"/>
                </a:lnTo>
                <a:lnTo>
                  <a:pt x="841241" y="13781"/>
                </a:lnTo>
                <a:lnTo>
                  <a:pt x="892628" y="24175"/>
                </a:lnTo>
                <a:lnTo>
                  <a:pt x="942253" y="37266"/>
                </a:lnTo>
                <a:lnTo>
                  <a:pt x="989943" y="52932"/>
                </a:lnTo>
                <a:lnTo>
                  <a:pt x="1035521" y="71050"/>
                </a:lnTo>
                <a:lnTo>
                  <a:pt x="1078815" y="91499"/>
                </a:lnTo>
                <a:lnTo>
                  <a:pt x="1119649" y="114157"/>
                </a:lnTo>
                <a:lnTo>
                  <a:pt x="1157848" y="138901"/>
                </a:lnTo>
                <a:lnTo>
                  <a:pt x="1193239" y="165611"/>
                </a:lnTo>
                <a:lnTo>
                  <a:pt x="1225645" y="194163"/>
                </a:lnTo>
                <a:lnTo>
                  <a:pt x="1254893" y="224436"/>
                </a:lnTo>
                <a:lnTo>
                  <a:pt x="1280808" y="256308"/>
                </a:lnTo>
                <a:lnTo>
                  <a:pt x="1303215" y="289657"/>
                </a:lnTo>
                <a:lnTo>
                  <a:pt x="1321940" y="324360"/>
                </a:lnTo>
                <a:lnTo>
                  <a:pt x="1336808" y="360297"/>
                </a:lnTo>
                <a:lnTo>
                  <a:pt x="1347644" y="397345"/>
                </a:lnTo>
                <a:lnTo>
                  <a:pt x="1354274" y="435381"/>
                </a:lnTo>
                <a:lnTo>
                  <a:pt x="1356523" y="474285"/>
                </a:lnTo>
                <a:lnTo>
                  <a:pt x="1354274" y="513167"/>
                </a:lnTo>
                <a:lnTo>
                  <a:pt x="1347644" y="551185"/>
                </a:lnTo>
                <a:lnTo>
                  <a:pt x="1336808" y="588216"/>
                </a:lnTo>
                <a:lnTo>
                  <a:pt x="1321940" y="624138"/>
                </a:lnTo>
                <a:lnTo>
                  <a:pt x="1303215" y="658830"/>
                </a:lnTo>
                <a:lnTo>
                  <a:pt x="1280808" y="692169"/>
                </a:lnTo>
                <a:lnTo>
                  <a:pt x="1254893" y="724032"/>
                </a:lnTo>
                <a:lnTo>
                  <a:pt x="1225645" y="754298"/>
                </a:lnTo>
                <a:lnTo>
                  <a:pt x="1193239" y="782845"/>
                </a:lnTo>
                <a:lnTo>
                  <a:pt x="1157848" y="809551"/>
                </a:lnTo>
                <a:lnTo>
                  <a:pt x="1119649" y="834292"/>
                </a:lnTo>
                <a:lnTo>
                  <a:pt x="1078815" y="856948"/>
                </a:lnTo>
                <a:lnTo>
                  <a:pt x="1035521" y="877396"/>
                </a:lnTo>
                <a:lnTo>
                  <a:pt x="989943" y="895514"/>
                </a:lnTo>
                <a:lnTo>
                  <a:pt x="942253" y="911180"/>
                </a:lnTo>
                <a:lnTo>
                  <a:pt x="892628" y="924271"/>
                </a:lnTo>
                <a:lnTo>
                  <a:pt x="841241" y="934665"/>
                </a:lnTo>
                <a:lnTo>
                  <a:pt x="788268" y="942241"/>
                </a:lnTo>
                <a:lnTo>
                  <a:pt x="733883" y="946876"/>
                </a:lnTo>
                <a:lnTo>
                  <a:pt x="678261" y="948449"/>
                </a:lnTo>
                <a:lnTo>
                  <a:pt x="622635" y="946876"/>
                </a:lnTo>
                <a:lnTo>
                  <a:pt x="568246" y="942241"/>
                </a:lnTo>
                <a:lnTo>
                  <a:pt x="515271" y="934665"/>
                </a:lnTo>
                <a:lnTo>
                  <a:pt x="463883" y="924271"/>
                </a:lnTo>
                <a:lnTo>
                  <a:pt x="414256" y="911180"/>
                </a:lnTo>
                <a:lnTo>
                  <a:pt x="366566" y="895514"/>
                </a:lnTo>
                <a:lnTo>
                  <a:pt x="320987" y="877396"/>
                </a:lnTo>
                <a:lnTo>
                  <a:pt x="277694" y="856948"/>
                </a:lnTo>
                <a:lnTo>
                  <a:pt x="236861" y="834292"/>
                </a:lnTo>
                <a:lnTo>
                  <a:pt x="198662" y="809551"/>
                </a:lnTo>
                <a:lnTo>
                  <a:pt x="163273" y="782845"/>
                </a:lnTo>
                <a:lnTo>
                  <a:pt x="130868" y="754298"/>
                </a:lnTo>
                <a:lnTo>
                  <a:pt x="101622" y="724032"/>
                </a:lnTo>
                <a:lnTo>
                  <a:pt x="75708" y="692169"/>
                </a:lnTo>
                <a:lnTo>
                  <a:pt x="53302" y="658830"/>
                </a:lnTo>
                <a:lnTo>
                  <a:pt x="34579" y="624138"/>
                </a:lnTo>
                <a:lnTo>
                  <a:pt x="19712" y="588216"/>
                </a:lnTo>
                <a:lnTo>
                  <a:pt x="8877" y="551185"/>
                </a:lnTo>
                <a:lnTo>
                  <a:pt x="2248" y="513167"/>
                </a:lnTo>
                <a:lnTo>
                  <a:pt x="0" y="474285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6291219" y="2495326"/>
            <a:ext cx="1053465" cy="601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36830" lvl="0" marL="12700" marR="5080" rtl="0" algn="l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Taxable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Income?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6702216" y="3272729"/>
            <a:ext cx="231140" cy="981710"/>
          </a:xfrm>
          <a:custGeom>
            <a:rect b="b" l="l" r="r" t="t"/>
            <a:pathLst>
              <a:path extrusionOk="0" h="981710" w="231140">
                <a:moveTo>
                  <a:pt x="231038" y="868344"/>
                </a:moveTo>
                <a:lnTo>
                  <a:pt x="0" y="868344"/>
                </a:lnTo>
                <a:lnTo>
                  <a:pt x="115519" y="981151"/>
                </a:lnTo>
                <a:lnTo>
                  <a:pt x="231038" y="868344"/>
                </a:lnTo>
                <a:close/>
              </a:path>
              <a:path extrusionOk="0" h="981710" w="231140">
                <a:moveTo>
                  <a:pt x="154868" y="0"/>
                </a:moveTo>
                <a:lnTo>
                  <a:pt x="76199" y="0"/>
                </a:lnTo>
                <a:lnTo>
                  <a:pt x="76199" y="868344"/>
                </a:lnTo>
                <a:lnTo>
                  <a:pt x="154868" y="868344"/>
                </a:lnTo>
                <a:lnTo>
                  <a:pt x="15486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6702225" y="3272732"/>
            <a:ext cx="231140" cy="981710"/>
          </a:xfrm>
          <a:custGeom>
            <a:rect b="b" l="l" r="r" t="t"/>
            <a:pathLst>
              <a:path extrusionOk="0" h="981710" w="231140">
                <a:moveTo>
                  <a:pt x="115535" y="981154"/>
                </a:moveTo>
                <a:lnTo>
                  <a:pt x="231039" y="868330"/>
                </a:lnTo>
                <a:lnTo>
                  <a:pt x="154860" y="868330"/>
                </a:lnTo>
                <a:lnTo>
                  <a:pt x="154860" y="0"/>
                </a:lnTo>
                <a:lnTo>
                  <a:pt x="76209" y="0"/>
                </a:lnTo>
                <a:lnTo>
                  <a:pt x="76209" y="868330"/>
                </a:lnTo>
                <a:lnTo>
                  <a:pt x="0" y="868330"/>
                </a:lnTo>
                <a:lnTo>
                  <a:pt x="115535" y="98115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789480" y="3246089"/>
            <a:ext cx="1036319" cy="1040765"/>
          </a:xfrm>
          <a:custGeom>
            <a:rect b="b" l="l" r="r" t="t"/>
            <a:pathLst>
              <a:path extrusionOk="0" h="1040764" w="1036320">
                <a:moveTo>
                  <a:pt x="56509" y="0"/>
                </a:moveTo>
                <a:lnTo>
                  <a:pt x="0" y="53248"/>
                </a:lnTo>
                <a:lnTo>
                  <a:pt x="924427" y="986119"/>
                </a:lnTo>
                <a:lnTo>
                  <a:pt x="869716" y="1037813"/>
                </a:lnTo>
                <a:lnTo>
                  <a:pt x="1033058" y="1040495"/>
                </a:lnTo>
                <a:lnTo>
                  <a:pt x="1034890" y="932779"/>
                </a:lnTo>
                <a:lnTo>
                  <a:pt x="980937" y="932779"/>
                </a:lnTo>
                <a:lnTo>
                  <a:pt x="56509" y="0"/>
                </a:lnTo>
                <a:close/>
              </a:path>
              <a:path extrusionOk="0" h="1040764" w="1036320">
                <a:moveTo>
                  <a:pt x="1035771" y="880993"/>
                </a:moveTo>
                <a:lnTo>
                  <a:pt x="980937" y="932779"/>
                </a:lnTo>
                <a:lnTo>
                  <a:pt x="1034890" y="932779"/>
                </a:lnTo>
                <a:lnTo>
                  <a:pt x="1035771" y="88099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6789510" y="3246087"/>
            <a:ext cx="1036319" cy="1040765"/>
          </a:xfrm>
          <a:custGeom>
            <a:rect b="b" l="l" r="r" t="t"/>
            <a:pathLst>
              <a:path extrusionOk="0" h="1040764" w="1036320">
                <a:moveTo>
                  <a:pt x="1033043" y="1040504"/>
                </a:moveTo>
                <a:lnTo>
                  <a:pt x="1035758" y="880998"/>
                </a:lnTo>
                <a:lnTo>
                  <a:pt x="980934" y="932766"/>
                </a:lnTo>
                <a:lnTo>
                  <a:pt x="56501" y="0"/>
                </a:lnTo>
                <a:lnTo>
                  <a:pt x="0" y="53260"/>
                </a:lnTo>
                <a:lnTo>
                  <a:pt x="924433" y="986148"/>
                </a:lnTo>
                <a:lnTo>
                  <a:pt x="869701" y="1037794"/>
                </a:lnTo>
                <a:lnTo>
                  <a:pt x="1033043" y="104050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1614692" y="5015516"/>
            <a:ext cx="1648460" cy="287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(i)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5786457" y="5015516"/>
            <a:ext cx="2080260" cy="287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(ii)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Multi-way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798960" y="3238987"/>
            <a:ext cx="1928495" cy="1092835"/>
          </a:xfrm>
          <a:custGeom>
            <a:rect b="b" l="l" r="r" t="t"/>
            <a:pathLst>
              <a:path extrusionOk="0" h="1092835" w="1928495">
                <a:moveTo>
                  <a:pt x="37551" y="0"/>
                </a:moveTo>
                <a:lnTo>
                  <a:pt x="0" y="67452"/>
                </a:lnTo>
                <a:lnTo>
                  <a:pt x="1807616" y="1027419"/>
                </a:lnTo>
                <a:lnTo>
                  <a:pt x="1771253" y="1092738"/>
                </a:lnTo>
                <a:lnTo>
                  <a:pt x="1927890" y="1047597"/>
                </a:lnTo>
                <a:lnTo>
                  <a:pt x="1901346" y="959967"/>
                </a:lnTo>
                <a:lnTo>
                  <a:pt x="1845167" y="959967"/>
                </a:lnTo>
                <a:lnTo>
                  <a:pt x="37551" y="0"/>
                </a:lnTo>
                <a:close/>
              </a:path>
              <a:path extrusionOk="0" h="1092835" w="1928495">
                <a:moveTo>
                  <a:pt x="1881560" y="894648"/>
                </a:moveTo>
                <a:lnTo>
                  <a:pt x="1845167" y="959967"/>
                </a:lnTo>
                <a:lnTo>
                  <a:pt x="1901346" y="959967"/>
                </a:lnTo>
                <a:lnTo>
                  <a:pt x="1881560" y="89464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9"/>
          <p:cNvSpPr/>
          <p:nvPr/>
        </p:nvSpPr>
        <p:spPr>
          <a:xfrm>
            <a:off x="6798998" y="3238992"/>
            <a:ext cx="1928495" cy="1092835"/>
          </a:xfrm>
          <a:custGeom>
            <a:rect b="b" l="l" r="r" t="t"/>
            <a:pathLst>
              <a:path extrusionOk="0" h="1092835" w="1928495">
                <a:moveTo>
                  <a:pt x="1927883" y="1047599"/>
                </a:moveTo>
                <a:lnTo>
                  <a:pt x="1881541" y="894640"/>
                </a:lnTo>
                <a:lnTo>
                  <a:pt x="1845144" y="959959"/>
                </a:lnTo>
                <a:lnTo>
                  <a:pt x="37525" y="0"/>
                </a:lnTo>
                <a:lnTo>
                  <a:pt x="0" y="67450"/>
                </a:lnTo>
                <a:lnTo>
                  <a:pt x="1807619" y="1027410"/>
                </a:lnTo>
                <a:lnTo>
                  <a:pt x="1771223" y="1092729"/>
                </a:lnTo>
                <a:lnTo>
                  <a:pt x="1927883" y="104759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5183242" y="3486945"/>
            <a:ext cx="556260" cy="221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9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19"/>
          <p:cNvSpPr txBox="1"/>
          <p:nvPr/>
        </p:nvSpPr>
        <p:spPr>
          <a:xfrm>
            <a:off x="5252858" y="4369937"/>
            <a:ext cx="919480" cy="221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[10K,25K)</a:t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6358139" y="4369937"/>
            <a:ext cx="919480" cy="221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[25K,50K)</a:t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7513711" y="4369937"/>
            <a:ext cx="919480" cy="221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[50K,80K)</a:t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7770507" y="3486945"/>
            <a:ext cx="556260" cy="221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80K</a:t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"/>
          <p:cNvSpPr txBox="1"/>
          <p:nvPr/>
        </p:nvSpPr>
        <p:spPr>
          <a:xfrm>
            <a:off x="916940" y="673982"/>
            <a:ext cx="799528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Splitting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0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20"/>
          <p:cNvSpPr txBox="1"/>
          <p:nvPr/>
        </p:nvSpPr>
        <p:spPr>
          <a:xfrm>
            <a:off x="993140" y="1688022"/>
            <a:ext cx="7582534" cy="449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98500" marR="539115" rtl="0" algn="l">
              <a:lnSpc>
                <a:spcPct val="118461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6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Discretization</a:t>
            </a:r>
            <a:r>
              <a:rPr lang="en-US" sz="26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ordinal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107315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669999"/>
              </a:buClr>
              <a:buSzPts val="1600"/>
              <a:buFont typeface="Arial"/>
              <a:buChar char="o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discretize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beginning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1073150" marR="0" rtl="0" algn="l">
              <a:lnSpc>
                <a:spcPct val="119782"/>
              </a:lnSpc>
              <a:spcBef>
                <a:spcPts val="540"/>
              </a:spcBef>
              <a:spcAft>
                <a:spcPts val="0"/>
              </a:spcAft>
              <a:buClr>
                <a:srgbClr val="669999"/>
              </a:buClr>
              <a:buSzPts val="1600"/>
              <a:buFont typeface="Arial"/>
              <a:buChar char="o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ranges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interval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6375" marR="5080" rtl="0" algn="l">
              <a:lnSpc>
                <a:spcPct val="121739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bucketing,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bucketing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(percentiles),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9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lang="en-US" sz="26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Decision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v)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≥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v)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107315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669999"/>
              </a:buClr>
              <a:buSzPts val="1600"/>
              <a:buFont typeface="Arial"/>
              <a:buChar char="o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splits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finds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cut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10731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669999"/>
              </a:buClr>
              <a:buSzPts val="1600"/>
              <a:buFont typeface="Arial"/>
              <a:buChar char="o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intensive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4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Decision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Tree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Based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Classification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21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21"/>
          <p:cNvSpPr txBox="1"/>
          <p:nvPr/>
        </p:nvSpPr>
        <p:spPr>
          <a:xfrm>
            <a:off x="993140" y="1688022"/>
            <a:ext cx="7396480" cy="5149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Inexpensive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Extremely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classifying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unknown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records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small-sized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trees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98500" marR="5080" rtl="0" algn="l">
              <a:lnSpc>
                <a:spcPct val="118461"/>
              </a:lnSpc>
              <a:spcBef>
                <a:spcPts val="8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comparable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C4.5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Gain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Needs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entire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Bayesian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Classifiers</a:t>
            </a:r>
            <a:endParaRPr/>
          </a:p>
        </p:txBody>
      </p:sp>
      <p:sp>
        <p:nvSpPr>
          <p:cNvPr id="379" name="Google Shape;379;p22"/>
          <p:cNvSpPr txBox="1"/>
          <p:nvPr/>
        </p:nvSpPr>
        <p:spPr>
          <a:xfrm>
            <a:off x="947099" y="1660551"/>
            <a:ext cx="8300084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65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98500" marR="5080" rtl="0" algn="l">
              <a:lnSpc>
                <a:spcPct val="109166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65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posterior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947099" y="3994305"/>
            <a:ext cx="7357745" cy="25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479550" lvl="0" marL="1835150" marR="2021204" rtl="0" algn="l">
              <a:lnSpc>
                <a:spcPct val="10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65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maximizes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79550" lvl="0" marL="1835150" marR="508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65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choosing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maximizes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|C)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65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4979680" y="3322844"/>
            <a:ext cx="3070860" cy="0"/>
          </a:xfrm>
          <a:custGeom>
            <a:rect b="b" l="l" r="r" t="t"/>
            <a:pathLst>
              <a:path extrusionOk="0" h="120000" w="3070859">
                <a:moveTo>
                  <a:pt x="0" y="0"/>
                </a:moveTo>
                <a:lnTo>
                  <a:pt x="3070487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5596464" y="3375468"/>
            <a:ext cx="1858645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91820" marR="0" rtl="0" algn="l">
              <a:lnSpc>
                <a:spcPct val="7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</a:t>
            </a:r>
            <a:r>
              <a:rPr i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6753053" y="2949212"/>
            <a:ext cx="1310640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4987683" y="2949212"/>
            <a:ext cx="1688464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91820" marR="0" rtl="0" algn="l">
              <a:lnSpc>
                <a:spcPct val="7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</a:t>
            </a:r>
            <a:r>
              <a:rPr i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22"/>
          <p:cNvSpPr txBox="1"/>
          <p:nvPr/>
        </p:nvSpPr>
        <p:spPr>
          <a:xfrm>
            <a:off x="2309356" y="3138771"/>
            <a:ext cx="259715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045844" marR="0" rtl="0" algn="l">
              <a:lnSpc>
                <a:spcPct val="7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</a:t>
            </a:r>
            <a:r>
              <a:rPr i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2245994" y="2896858"/>
            <a:ext cx="5871210" cy="876935"/>
          </a:xfrm>
          <a:custGeom>
            <a:rect b="b" l="l" r="r" t="t"/>
            <a:pathLst>
              <a:path extrusionOk="0" h="876935" w="5871209">
                <a:moveTo>
                  <a:pt x="0" y="876930"/>
                </a:moveTo>
                <a:lnTo>
                  <a:pt x="5871209" y="876930"/>
                </a:lnTo>
                <a:lnTo>
                  <a:pt x="5871209" y="0"/>
                </a:lnTo>
                <a:lnTo>
                  <a:pt x="0" y="0"/>
                </a:lnTo>
                <a:lnTo>
                  <a:pt x="0" y="876930"/>
                </a:lnTo>
                <a:close/>
              </a:path>
            </a:pathLst>
          </a:custGeom>
          <a:noFill/>
          <a:ln cap="flat" cmpd="sng" w="34275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2280285" y="2931148"/>
            <a:ext cx="5802630" cy="808355"/>
          </a:xfrm>
          <a:custGeom>
            <a:rect b="b" l="l" r="r" t="t"/>
            <a:pathLst>
              <a:path extrusionOk="0" h="808354" w="5802630">
                <a:moveTo>
                  <a:pt x="0" y="808350"/>
                </a:moveTo>
                <a:lnTo>
                  <a:pt x="5802629" y="808350"/>
                </a:lnTo>
                <a:lnTo>
                  <a:pt x="5802629" y="0"/>
                </a:lnTo>
                <a:lnTo>
                  <a:pt x="0" y="0"/>
                </a:lnTo>
                <a:lnTo>
                  <a:pt x="0" y="808350"/>
                </a:lnTo>
                <a:close/>
              </a:path>
            </a:pathLst>
          </a:custGeom>
          <a:noFill/>
          <a:ln cap="flat" cmpd="sng" w="11425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2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Naïve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Bayes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Classifier</a:t>
            </a:r>
            <a:endParaRPr/>
          </a:p>
        </p:txBody>
      </p:sp>
      <p:sp>
        <p:nvSpPr>
          <p:cNvPr id="394" name="Google Shape;394;p23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5" name="Google Shape;395;p23"/>
          <p:cNvSpPr txBox="1"/>
          <p:nvPr/>
        </p:nvSpPr>
        <p:spPr>
          <a:xfrm>
            <a:off x="993140" y="1673568"/>
            <a:ext cx="8066405" cy="32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508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65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independence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among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65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|C)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)…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65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baseline="-25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lang="en-US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98500" marR="713105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65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classified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maximal.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"/>
          <p:cNvSpPr txBox="1"/>
          <p:nvPr/>
        </p:nvSpPr>
        <p:spPr>
          <a:xfrm>
            <a:off x="840740" y="673982"/>
            <a:ext cx="711644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Estimating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Probabilities: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4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2" name="Google Shape;402;p24"/>
          <p:cNvSpPr txBox="1"/>
          <p:nvPr/>
        </p:nvSpPr>
        <p:spPr>
          <a:xfrm>
            <a:off x="4879344" y="1591185"/>
            <a:ext cx="4229735" cy="4418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Class: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P(C)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-25000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/N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13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4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P(No)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7/10,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0355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P(Yes)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3/10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9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72490" lvl="0" marL="884555" marR="75565" rtl="0" algn="l">
              <a:lnSpc>
                <a:spcPct val="11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attributes: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baseline="-25000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|A</a:t>
            </a:r>
            <a:r>
              <a:rPr baseline="-25000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ik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|/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-25000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-25000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aseline="-25000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98500" marR="5080" rtl="0" algn="l">
              <a:lnSpc>
                <a:spcPct val="89000"/>
              </a:lnSpc>
              <a:spcBef>
                <a:spcPts val="165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65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ik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belongs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979" lvl="0" marL="702945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65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7495" marR="0" rtl="0" algn="ctr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P(Status=Married|No)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4/7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4"/>
          <p:cNvSpPr txBox="1"/>
          <p:nvPr/>
        </p:nvSpPr>
        <p:spPr>
          <a:xfrm>
            <a:off x="677624" y="6096561"/>
            <a:ext cx="34925" cy="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4" name="Google Shape;404;p24"/>
          <p:cNvGraphicFramePr/>
          <p:nvPr/>
        </p:nvGraphicFramePr>
        <p:xfrm>
          <a:off x="704888" y="20724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{6B3B2A8D-11E1-4139-AAA1-6D5E59470017}</a:tableStyleId>
              </a:tblPr>
              <a:tblGrid>
                <a:gridCol w="458325"/>
                <a:gridCol w="851525"/>
                <a:gridCol w="973825"/>
                <a:gridCol w="930200"/>
                <a:gridCol w="707525"/>
              </a:tblGrid>
              <a:tr h="570000">
                <a:tc>
                  <a:txBody>
                    <a:bodyPr/>
                    <a:lstStyle/>
                    <a:p>
                      <a:pPr indent="0" lvl="0" marL="234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Tid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34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Refund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0" marR="262890" rtl="0" algn="l">
                        <a:lnSpc>
                          <a:spcPct val="1144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Marital</a:t>
                      </a: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8895" marR="123825" rtl="0" algn="l">
                        <a:lnSpc>
                          <a:spcPct val="1144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Taxable</a:t>
                      </a: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Income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95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Evade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</a:tr>
              <a:tr h="351175">
                <a:tc>
                  <a:txBody>
                    <a:bodyPr/>
                    <a:lstStyle/>
                    <a:p>
                      <a:pPr indent="0" lvl="0" marL="247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92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125K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2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46575">
                <a:tc>
                  <a:txBody>
                    <a:bodyPr/>
                    <a:lstStyle/>
                    <a:p>
                      <a:pPr indent="0" lvl="0" marL="247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92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Married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100K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2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45375">
                <a:tc>
                  <a:txBody>
                    <a:bodyPr/>
                    <a:lstStyle/>
                    <a:p>
                      <a:pPr indent="0" lvl="0" marL="247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92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70K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2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247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92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Married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120K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2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45950">
                <a:tc>
                  <a:txBody>
                    <a:bodyPr/>
                    <a:lstStyle/>
                    <a:p>
                      <a:pPr indent="0" lvl="0" marL="247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92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Divorced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95K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2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45175">
                <a:tc>
                  <a:txBody>
                    <a:bodyPr/>
                    <a:lstStyle/>
                    <a:p>
                      <a:pPr indent="0" lvl="0" marL="247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92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Married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60K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2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46950">
                <a:tc>
                  <a:txBody>
                    <a:bodyPr/>
                    <a:lstStyle/>
                    <a:p>
                      <a:pPr indent="0" lvl="0" marL="247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92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Divorced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220K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2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247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92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85K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2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46750">
                <a:tc>
                  <a:txBody>
                    <a:bodyPr/>
                    <a:lstStyle/>
                    <a:p>
                      <a:pPr indent="0" lvl="0" marL="247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92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Married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75K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2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42525">
                <a:tc>
                  <a:txBody>
                    <a:bodyPr/>
                    <a:lstStyle/>
                    <a:p>
                      <a:pPr indent="0" lvl="0" marL="247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92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90K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4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4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2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4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Example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of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Naïve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Bayes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Classifier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25"/>
          <p:cNvSpPr txBox="1"/>
          <p:nvPr/>
        </p:nvSpPr>
        <p:spPr>
          <a:xfrm>
            <a:off x="8875434" y="7078677"/>
            <a:ext cx="19494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"/>
          <p:cNvSpPr txBox="1"/>
          <p:nvPr/>
        </p:nvSpPr>
        <p:spPr>
          <a:xfrm>
            <a:off x="767144" y="2941548"/>
            <a:ext cx="3190875" cy="380428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7465" marR="12103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P(Refund=Yes|No)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3/7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P(Refund=No|No)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4/7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P(Refund=Yes|Yes)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465" marR="0" rtl="0" algn="l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P(Refund=No|Yes)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465" marR="32512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P(Marital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Status=Single|No)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2/7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P(Marital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Status=Divorced|No)=1/7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P(Marital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Status=Married|No)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4/7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P(Marital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Status=Single|Yes)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2/7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P(Marital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Status=Divorced|Yes)=1/7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P(Marital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Status=Married|Yes)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7465" marR="0" rtl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taxable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income: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465" marR="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class=No: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mean=110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55395" lvl="0" marL="37465" marR="104139" rtl="0" algn="l">
              <a:lnSpc>
                <a:spcPct val="119285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variance=2975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class=Yes: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mean=90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9286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variance=25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5"/>
          <p:cNvSpPr txBox="1"/>
          <p:nvPr/>
        </p:nvSpPr>
        <p:spPr>
          <a:xfrm>
            <a:off x="845432" y="2586642"/>
            <a:ext cx="241300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naive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</a:t>
            </a: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Classifier:</a:t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"/>
          <p:cNvSpPr txBox="1"/>
          <p:nvPr/>
        </p:nvSpPr>
        <p:spPr>
          <a:xfrm>
            <a:off x="973721" y="1524177"/>
            <a:ext cx="7126605" cy="728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record: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78815" marR="0" rtl="0" algn="l">
              <a:lnSpc>
                <a:spcPct val="1179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(Refund </a:t>
            </a:r>
            <a:r>
              <a:rPr lang="en-US" sz="2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No,Married,Income </a:t>
            </a:r>
            <a:r>
              <a:rPr lang="en-US" sz="2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120K)</a:t>
            </a:r>
            <a:endParaRPr sz="2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25"/>
          <p:cNvSpPr txBox="1"/>
          <p:nvPr/>
        </p:nvSpPr>
        <p:spPr>
          <a:xfrm>
            <a:off x="4600578" y="2732349"/>
            <a:ext cx="4138929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2100" lvl="0" marL="30480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P(X|Class=No)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P(Refund=No|Class=No)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275" lvl="1" marL="1666239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×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P(Married|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Class=No)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7640" lvl="0" marL="1594485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×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P(Income=120K|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Class=No)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4620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4/7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4/7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0.0072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0.0024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"/>
          <p:cNvSpPr txBox="1"/>
          <p:nvPr/>
        </p:nvSpPr>
        <p:spPr>
          <a:xfrm>
            <a:off x="4500616" y="3963247"/>
            <a:ext cx="4530725" cy="975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2100" lvl="0" marL="304800" marR="0" rtl="0" algn="l">
              <a:lnSpc>
                <a:spcPct val="119625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2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P(X|Class=Yes)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P(Refund=No|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Class=Yes)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275" lvl="1" marL="2204720" marR="0" rtl="0" algn="l">
              <a:lnSpc>
                <a:spcPct val="1190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×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P(Married|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Class=Yes)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7640" lvl="0" marL="191897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×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P(Income=120K|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Class=Yes)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9931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en-US" sz="15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r>
              <a:rPr baseline="30000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5"/>
          <p:cNvSpPr txBox="1"/>
          <p:nvPr/>
        </p:nvSpPr>
        <p:spPr>
          <a:xfrm>
            <a:off x="4722790" y="5203014"/>
            <a:ext cx="389445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7990" lvl="0" marL="440055" marR="5080" rtl="0" algn="l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P(X|No)P(No)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P(X|Yes)P(Yes)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P(No|X)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P(Yes|X)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5"/>
          <p:cNvSpPr txBox="1"/>
          <p:nvPr/>
        </p:nvSpPr>
        <p:spPr>
          <a:xfrm>
            <a:off x="6023957" y="6188768"/>
            <a:ext cx="1673225" cy="280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🡺🡺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Definition</a:t>
            </a:r>
            <a:endParaRPr/>
          </a:p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98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1221741" y="1819785"/>
            <a:ext cx="7675245" cy="4349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3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i="1" lang="en-US" sz="3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i="1" lang="en-US" sz="3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035" lvl="0" marL="749300" marR="100330" rtl="0" algn="l">
              <a:lnSpc>
                <a:spcPct val="109166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65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34035" rtl="0" algn="l">
              <a:lnSpc>
                <a:spcPct val="105999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i="1" lang="en-US" sz="3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26034" rtl="0" algn="l">
              <a:lnSpc>
                <a:spcPct val="1093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previously unseen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assigned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accurately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749300" marR="5080" rtl="0" algn="l">
              <a:lnSpc>
                <a:spcPct val="906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65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i="1" lang="en-US" sz="24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i="1" lang="en-US" sz="24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 txBox="1"/>
          <p:nvPr/>
        </p:nvSpPr>
        <p:spPr>
          <a:xfrm>
            <a:off x="840740" y="673982"/>
            <a:ext cx="7185659" cy="1271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Estimating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Probabilities: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65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6"/>
          <p:cNvSpPr txBox="1"/>
          <p:nvPr/>
        </p:nvSpPr>
        <p:spPr>
          <a:xfrm>
            <a:off x="5031744" y="3110384"/>
            <a:ext cx="3890010" cy="2086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65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,c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65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(Income,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Class=No):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65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Class=No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855" lvl="0" marL="1062355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Arial"/>
              <a:buChar char="o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855" lvl="0" marL="106235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Arial"/>
              <a:buChar char="o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variance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2975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826464" y="5485538"/>
            <a:ext cx="34925" cy="34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6"/>
          <p:cNvSpPr/>
          <p:nvPr/>
        </p:nvSpPr>
        <p:spPr>
          <a:xfrm>
            <a:off x="7371274" y="2795571"/>
            <a:ext cx="57150" cy="31115"/>
          </a:xfrm>
          <a:custGeom>
            <a:rect b="b" l="l" r="r" t="t"/>
            <a:pathLst>
              <a:path extrusionOk="0" h="31114" w="57150">
                <a:moveTo>
                  <a:pt x="0" y="30662"/>
                </a:moveTo>
                <a:lnTo>
                  <a:pt x="56928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6"/>
          <p:cNvSpPr/>
          <p:nvPr/>
        </p:nvSpPr>
        <p:spPr>
          <a:xfrm>
            <a:off x="7428203" y="2799769"/>
            <a:ext cx="83820" cy="184150"/>
          </a:xfrm>
          <a:custGeom>
            <a:rect b="b" l="l" r="r" t="t"/>
            <a:pathLst>
              <a:path extrusionOk="0" h="184150" w="83820">
                <a:moveTo>
                  <a:pt x="0" y="0"/>
                </a:moveTo>
                <a:lnTo>
                  <a:pt x="83437" y="184004"/>
                </a:lnTo>
              </a:path>
            </a:pathLst>
          </a:custGeom>
          <a:noFill/>
          <a:ln cap="flat" cmpd="sng" w="16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6"/>
          <p:cNvSpPr/>
          <p:nvPr/>
        </p:nvSpPr>
        <p:spPr>
          <a:xfrm>
            <a:off x="7515855" y="2486392"/>
            <a:ext cx="96520" cy="497840"/>
          </a:xfrm>
          <a:custGeom>
            <a:rect b="b" l="l" r="r" t="t"/>
            <a:pathLst>
              <a:path extrusionOk="0" h="497839" w="96520">
                <a:moveTo>
                  <a:pt x="0" y="497381"/>
                </a:moveTo>
                <a:lnTo>
                  <a:pt x="96173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6"/>
          <p:cNvSpPr/>
          <p:nvPr/>
        </p:nvSpPr>
        <p:spPr>
          <a:xfrm>
            <a:off x="7612029" y="2486392"/>
            <a:ext cx="883285" cy="0"/>
          </a:xfrm>
          <a:custGeom>
            <a:rect b="b" l="l" r="r" t="t"/>
            <a:pathLst>
              <a:path extrusionOk="0" h="120000" w="883284">
                <a:moveTo>
                  <a:pt x="0" y="0"/>
                </a:moveTo>
                <a:lnTo>
                  <a:pt x="882786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6"/>
          <p:cNvSpPr/>
          <p:nvPr/>
        </p:nvSpPr>
        <p:spPr>
          <a:xfrm>
            <a:off x="7350049" y="2421690"/>
            <a:ext cx="1162050" cy="0"/>
          </a:xfrm>
          <a:custGeom>
            <a:rect b="b" l="l" r="r" t="t"/>
            <a:pathLst>
              <a:path extrusionOk="0" h="120000" w="1162050">
                <a:moveTo>
                  <a:pt x="0" y="0"/>
                </a:moveTo>
                <a:lnTo>
                  <a:pt x="1161594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8854496" y="2174688"/>
            <a:ext cx="565150" cy="0"/>
          </a:xfrm>
          <a:custGeom>
            <a:rect b="b" l="l" r="r" t="t"/>
            <a:pathLst>
              <a:path extrusionOk="0" h="120000" w="565150">
                <a:moveTo>
                  <a:pt x="0" y="0"/>
                </a:moveTo>
                <a:lnTo>
                  <a:pt x="56473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6"/>
          <p:cNvSpPr txBox="1"/>
          <p:nvPr/>
        </p:nvSpPr>
        <p:spPr>
          <a:xfrm>
            <a:off x="9194502" y="2174600"/>
            <a:ext cx="6921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26"/>
          <p:cNvSpPr txBox="1"/>
          <p:nvPr/>
        </p:nvSpPr>
        <p:spPr>
          <a:xfrm>
            <a:off x="9298145" y="1961215"/>
            <a:ext cx="120650" cy="18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1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26"/>
          <p:cNvSpPr txBox="1"/>
          <p:nvPr/>
        </p:nvSpPr>
        <p:spPr>
          <a:xfrm>
            <a:off x="9000821" y="2194792"/>
            <a:ext cx="255270" cy="1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i="1" lang="en-US" sz="9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endParaRPr baseline="-25000" sz="9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26"/>
          <p:cNvSpPr txBox="1"/>
          <p:nvPr/>
        </p:nvSpPr>
        <p:spPr>
          <a:xfrm>
            <a:off x="8842647" y="1981812"/>
            <a:ext cx="387350" cy="179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endParaRPr sz="11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35" name="Google Shape;435;p26"/>
          <p:cNvSpPr txBox="1"/>
          <p:nvPr/>
        </p:nvSpPr>
        <p:spPr>
          <a:xfrm>
            <a:off x="8364897" y="2532513"/>
            <a:ext cx="94615" cy="16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26"/>
          <p:cNvSpPr txBox="1"/>
          <p:nvPr/>
        </p:nvSpPr>
        <p:spPr>
          <a:xfrm>
            <a:off x="7624997" y="2496459"/>
            <a:ext cx="67056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πσ</a:t>
            </a:r>
            <a:endParaRPr sz="3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37" name="Google Shape;437;p26"/>
          <p:cNvSpPr txBox="1"/>
          <p:nvPr/>
        </p:nvSpPr>
        <p:spPr>
          <a:xfrm>
            <a:off x="7815783" y="1925982"/>
            <a:ext cx="233045" cy="438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26"/>
          <p:cNvSpPr txBox="1"/>
          <p:nvPr/>
        </p:nvSpPr>
        <p:spPr>
          <a:xfrm>
            <a:off x="5501483" y="2179717"/>
            <a:ext cx="176339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6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3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32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67437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	j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26"/>
          <p:cNvSpPr txBox="1"/>
          <p:nvPr/>
        </p:nvSpPr>
        <p:spPr>
          <a:xfrm>
            <a:off x="8996243" y="2057823"/>
            <a:ext cx="28765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	ij</a:t>
            </a:r>
            <a:endParaRPr sz="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26"/>
          <p:cNvSpPr txBox="1"/>
          <p:nvPr/>
        </p:nvSpPr>
        <p:spPr>
          <a:xfrm>
            <a:off x="8329896" y="2821538"/>
            <a:ext cx="99060" cy="16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26"/>
          <p:cNvSpPr txBox="1"/>
          <p:nvPr/>
        </p:nvSpPr>
        <p:spPr>
          <a:xfrm>
            <a:off x="8556377" y="2179721"/>
            <a:ext cx="210185" cy="438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3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26"/>
          <p:cNvSpPr txBox="1"/>
          <p:nvPr/>
        </p:nvSpPr>
        <p:spPr>
          <a:xfrm>
            <a:off x="8758721" y="2099817"/>
            <a:ext cx="101600" cy="16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43" name="Google Shape;443;p26"/>
          <p:cNvSpPr/>
          <p:nvPr/>
        </p:nvSpPr>
        <p:spPr>
          <a:xfrm>
            <a:off x="4650847" y="6527290"/>
            <a:ext cx="57150" cy="30480"/>
          </a:xfrm>
          <a:custGeom>
            <a:rect b="b" l="l" r="r" t="t"/>
            <a:pathLst>
              <a:path extrusionOk="0" h="30479" w="57150">
                <a:moveTo>
                  <a:pt x="0" y="30479"/>
                </a:moveTo>
                <a:lnTo>
                  <a:pt x="5705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6"/>
          <p:cNvSpPr/>
          <p:nvPr/>
        </p:nvSpPr>
        <p:spPr>
          <a:xfrm>
            <a:off x="4707897" y="6531517"/>
            <a:ext cx="83820" cy="133985"/>
          </a:xfrm>
          <a:custGeom>
            <a:rect b="b" l="l" r="r" t="t"/>
            <a:pathLst>
              <a:path extrusionOk="0" h="133984" w="83820">
                <a:moveTo>
                  <a:pt x="0" y="0"/>
                </a:moveTo>
                <a:lnTo>
                  <a:pt x="83794" y="133765"/>
                </a:lnTo>
              </a:path>
            </a:pathLst>
          </a:custGeom>
          <a:noFill/>
          <a:ln cap="flat" cmpd="sng" w="16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6"/>
          <p:cNvSpPr/>
          <p:nvPr/>
        </p:nvSpPr>
        <p:spPr>
          <a:xfrm>
            <a:off x="4795926" y="6295749"/>
            <a:ext cx="95885" cy="369570"/>
          </a:xfrm>
          <a:custGeom>
            <a:rect b="b" l="l" r="r" t="t"/>
            <a:pathLst>
              <a:path extrusionOk="0" h="369570" w="95885">
                <a:moveTo>
                  <a:pt x="0" y="369533"/>
                </a:moveTo>
                <a:lnTo>
                  <a:pt x="95886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6"/>
          <p:cNvSpPr/>
          <p:nvPr/>
        </p:nvSpPr>
        <p:spPr>
          <a:xfrm>
            <a:off x="4891813" y="6295749"/>
            <a:ext cx="498475" cy="0"/>
          </a:xfrm>
          <a:custGeom>
            <a:rect b="b" l="l" r="r" t="t"/>
            <a:pathLst>
              <a:path extrusionOk="0" h="120000" w="498475">
                <a:moveTo>
                  <a:pt x="0" y="0"/>
                </a:moveTo>
                <a:lnTo>
                  <a:pt x="49841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6"/>
          <p:cNvSpPr/>
          <p:nvPr/>
        </p:nvSpPr>
        <p:spPr>
          <a:xfrm>
            <a:off x="4629403" y="6230990"/>
            <a:ext cx="1977389" cy="0"/>
          </a:xfrm>
          <a:custGeom>
            <a:rect b="b" l="l" r="r" t="t"/>
            <a:pathLst>
              <a:path extrusionOk="0" h="120000" w="1977390">
                <a:moveTo>
                  <a:pt x="0" y="0"/>
                </a:moveTo>
                <a:lnTo>
                  <a:pt x="1977011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6"/>
          <p:cNvSpPr/>
          <p:nvPr/>
        </p:nvSpPr>
        <p:spPr>
          <a:xfrm>
            <a:off x="6950060" y="6010021"/>
            <a:ext cx="668655" cy="0"/>
          </a:xfrm>
          <a:custGeom>
            <a:rect b="b" l="l" r="r" t="t"/>
            <a:pathLst>
              <a:path extrusionOk="0" h="120000" w="668654">
                <a:moveTo>
                  <a:pt x="0" y="0"/>
                </a:moveTo>
                <a:lnTo>
                  <a:pt x="668375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6"/>
          <p:cNvSpPr txBox="1"/>
          <p:nvPr/>
        </p:nvSpPr>
        <p:spPr>
          <a:xfrm>
            <a:off x="7752873" y="5989463"/>
            <a:ext cx="1470025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0.0072</a:t>
            </a:r>
            <a:endParaRPr sz="3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26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1" name="Google Shape;451;p26"/>
          <p:cNvSpPr txBox="1"/>
          <p:nvPr/>
        </p:nvSpPr>
        <p:spPr>
          <a:xfrm>
            <a:off x="4905330" y="5989463"/>
            <a:ext cx="1955164" cy="803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5080" rtl="0" algn="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3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97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(54.54)</a:t>
            </a:r>
            <a:endParaRPr sz="3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26"/>
          <p:cNvSpPr txBox="1"/>
          <p:nvPr/>
        </p:nvSpPr>
        <p:spPr>
          <a:xfrm>
            <a:off x="5502703" y="5735919"/>
            <a:ext cx="231775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26"/>
          <p:cNvSpPr txBox="1"/>
          <p:nvPr/>
        </p:nvSpPr>
        <p:spPr>
          <a:xfrm>
            <a:off x="2714427" y="5989463"/>
            <a:ext cx="1827530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 | </a:t>
            </a: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3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32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54" name="Google Shape;454;p26"/>
          <p:cNvSpPr txBox="1"/>
          <p:nvPr/>
        </p:nvSpPr>
        <p:spPr>
          <a:xfrm>
            <a:off x="721620" y="5989463"/>
            <a:ext cx="1969135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Income </a:t>
            </a:r>
            <a:r>
              <a:rPr lang="en-US" sz="3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32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55" name="Google Shape;455;p26"/>
          <p:cNvSpPr txBox="1"/>
          <p:nvPr/>
        </p:nvSpPr>
        <p:spPr>
          <a:xfrm>
            <a:off x="7023691" y="6027576"/>
            <a:ext cx="525145" cy="16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( 2975 )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26"/>
          <p:cNvSpPr txBox="1"/>
          <p:nvPr/>
        </p:nvSpPr>
        <p:spPr>
          <a:xfrm>
            <a:off x="6938728" y="5815576"/>
            <a:ext cx="67881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(120</a:t>
            </a:r>
            <a:r>
              <a:rPr lang="en-US" sz="1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110 )</a:t>
            </a:r>
            <a:r>
              <a:rPr baseline="30000" lang="en-US" sz="9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9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26"/>
          <p:cNvSpPr txBox="1"/>
          <p:nvPr/>
        </p:nvSpPr>
        <p:spPr>
          <a:xfrm>
            <a:off x="6854097" y="5935153"/>
            <a:ext cx="100965" cy="16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 sz="1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aphicFrame>
        <p:nvGraphicFramePr>
          <p:cNvPr id="458" name="Google Shape;458;p26"/>
          <p:cNvGraphicFramePr/>
          <p:nvPr/>
        </p:nvGraphicFramePr>
        <p:xfrm>
          <a:off x="853077" y="16401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{6B3B2A8D-11E1-4139-AAA1-6D5E59470017}</a:tableStyleId>
              </a:tblPr>
              <a:tblGrid>
                <a:gridCol w="438125"/>
                <a:gridCol w="813950"/>
                <a:gridCol w="930850"/>
                <a:gridCol w="889150"/>
                <a:gridCol w="676300"/>
              </a:tblGrid>
              <a:tr h="54472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3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Tid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Refund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8895" marR="250825" rtl="0" algn="l">
                        <a:lnSpc>
                          <a:spcPct val="1177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Marital</a:t>
                      </a:r>
                      <a:r>
                        <a:rPr b="1" lang="en-US" sz="135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3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990" marR="118110" rtl="0" algn="l">
                        <a:lnSpc>
                          <a:spcPct val="1177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Taxable</a:t>
                      </a:r>
                      <a:r>
                        <a:rPr b="1" lang="en-US" sz="135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3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Income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Evade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</a:tr>
              <a:tr h="335650">
                <a:tc>
                  <a:txBody>
                    <a:bodyPr/>
                    <a:lstStyle/>
                    <a:p>
                      <a:pPr indent="0" lvl="0" marL="234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66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1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1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2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125K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2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1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1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66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31225">
                <a:tc>
                  <a:txBody>
                    <a:bodyPr/>
                    <a:lstStyle/>
                    <a:p>
                      <a:pPr indent="0" lvl="0" marL="234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66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1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1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Married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2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100K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2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1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1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66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30075">
                <a:tc>
                  <a:txBody>
                    <a:bodyPr/>
                    <a:lstStyle/>
                    <a:p>
                      <a:pPr indent="0" lvl="0" marL="234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66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1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1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2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70K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2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1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1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66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32325">
                <a:tc>
                  <a:txBody>
                    <a:bodyPr/>
                    <a:lstStyle/>
                    <a:p>
                      <a:pPr indent="0" lvl="0" marL="234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66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1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1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Married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2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120K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2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1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1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66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indent="0" lvl="0" marL="234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66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1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1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Divorced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2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95K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2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1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1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66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29900">
                <a:tc>
                  <a:txBody>
                    <a:bodyPr/>
                    <a:lstStyle/>
                    <a:p>
                      <a:pPr indent="0" lvl="0" marL="234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66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1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1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Married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2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60K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2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1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1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66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31575">
                <a:tc>
                  <a:txBody>
                    <a:bodyPr/>
                    <a:lstStyle/>
                    <a:p>
                      <a:pPr indent="0" lvl="0" marL="234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66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1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1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Divorced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2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220K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2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1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1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66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indent="0" lvl="0" marL="234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66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1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1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2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85K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2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1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1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66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31400">
                <a:tc>
                  <a:txBody>
                    <a:bodyPr/>
                    <a:lstStyle/>
                    <a:p>
                      <a:pPr indent="0" lvl="0" marL="234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66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1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1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Married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2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75K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2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1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1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66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27375">
                <a:tc>
                  <a:txBody>
                    <a:bodyPr/>
                    <a:lstStyle/>
                    <a:p>
                      <a:pPr indent="0" lvl="0" marL="234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66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1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1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1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1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2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90K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200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1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6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91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66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7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Naïve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Bayes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Classifier</a:t>
            </a:r>
            <a:endParaRPr/>
          </a:p>
        </p:txBody>
      </p:sp>
      <p:sp>
        <p:nvSpPr>
          <p:cNvPr id="464" name="Google Shape;464;p27"/>
          <p:cNvSpPr txBox="1"/>
          <p:nvPr/>
        </p:nvSpPr>
        <p:spPr>
          <a:xfrm>
            <a:off x="993140" y="1688022"/>
            <a:ext cx="7484745" cy="141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zero,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entire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becomes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estimation: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3995794" y="3809458"/>
            <a:ext cx="438150" cy="0"/>
          </a:xfrm>
          <a:custGeom>
            <a:rect b="b" l="l" r="r" t="t"/>
            <a:pathLst>
              <a:path extrusionOk="0" h="120000" w="438150">
                <a:moveTo>
                  <a:pt x="0" y="0"/>
                </a:moveTo>
                <a:lnTo>
                  <a:pt x="437659" y="0"/>
                </a:lnTo>
              </a:path>
            </a:pathLst>
          </a:custGeom>
          <a:noFill/>
          <a:ln cap="flat" cmpd="sng" w="12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3967426" y="4723557"/>
            <a:ext cx="835660" cy="0"/>
          </a:xfrm>
          <a:custGeom>
            <a:rect b="b" l="l" r="r" t="t"/>
            <a:pathLst>
              <a:path extrusionOk="0" h="120000" w="835660">
                <a:moveTo>
                  <a:pt x="0" y="0"/>
                </a:moveTo>
                <a:lnTo>
                  <a:pt x="835294" y="0"/>
                </a:lnTo>
              </a:path>
            </a:pathLst>
          </a:custGeom>
          <a:noFill/>
          <a:ln cap="flat" cmpd="sng" w="12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4460512" y="5637650"/>
            <a:ext cx="1120140" cy="0"/>
          </a:xfrm>
          <a:custGeom>
            <a:rect b="b" l="l" r="r" t="t"/>
            <a:pathLst>
              <a:path extrusionOk="0" h="120000" w="1120139">
                <a:moveTo>
                  <a:pt x="0" y="0"/>
                </a:moveTo>
                <a:lnTo>
                  <a:pt x="1120036" y="0"/>
                </a:lnTo>
              </a:path>
            </a:pathLst>
          </a:custGeom>
          <a:noFill/>
          <a:ln cap="flat" cmpd="sng" w="12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7"/>
          <p:cNvSpPr txBox="1"/>
          <p:nvPr/>
        </p:nvSpPr>
        <p:spPr>
          <a:xfrm>
            <a:off x="4584850" y="5693922"/>
            <a:ext cx="88646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 </a:t>
            </a:r>
            <a:r>
              <a:rPr lang="en-US" sz="2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27"/>
          <p:cNvSpPr txBox="1"/>
          <p:nvPr/>
        </p:nvSpPr>
        <p:spPr>
          <a:xfrm>
            <a:off x="8875427" y="6900877"/>
            <a:ext cx="19494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 txBox="1"/>
          <p:nvPr/>
        </p:nvSpPr>
        <p:spPr>
          <a:xfrm>
            <a:off x="4482122" y="5255652"/>
            <a:ext cx="108712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	</a:t>
            </a:r>
            <a:r>
              <a:rPr lang="en-US" sz="2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27"/>
          <p:cNvSpPr txBox="1"/>
          <p:nvPr/>
        </p:nvSpPr>
        <p:spPr>
          <a:xfrm>
            <a:off x="1331114" y="5451154"/>
            <a:ext cx="3058795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- estimate : </a:t>
            </a: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72" name="Google Shape;472;p27"/>
          <p:cNvSpPr txBox="1"/>
          <p:nvPr/>
        </p:nvSpPr>
        <p:spPr>
          <a:xfrm>
            <a:off x="3992198" y="4779831"/>
            <a:ext cx="79946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 </a:t>
            </a:r>
            <a:r>
              <a:rPr lang="en-US" sz="2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27"/>
          <p:cNvSpPr txBox="1"/>
          <p:nvPr/>
        </p:nvSpPr>
        <p:spPr>
          <a:xfrm>
            <a:off x="3988816" y="4340907"/>
            <a:ext cx="83566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	</a:t>
            </a:r>
            <a:r>
              <a:rPr lang="en-US" sz="2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27"/>
          <p:cNvSpPr txBox="1"/>
          <p:nvPr/>
        </p:nvSpPr>
        <p:spPr>
          <a:xfrm>
            <a:off x="1334995" y="4537063"/>
            <a:ext cx="256159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Laplace : </a:t>
            </a: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75" name="Google Shape;475;p27"/>
          <p:cNvSpPr txBox="1"/>
          <p:nvPr/>
        </p:nvSpPr>
        <p:spPr>
          <a:xfrm>
            <a:off x="4040560" y="3865740"/>
            <a:ext cx="33655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aseline="-25000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27"/>
          <p:cNvSpPr txBox="1"/>
          <p:nvPr/>
        </p:nvSpPr>
        <p:spPr>
          <a:xfrm>
            <a:off x="4017414" y="3426817"/>
            <a:ext cx="234315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27"/>
          <p:cNvSpPr txBox="1"/>
          <p:nvPr/>
        </p:nvSpPr>
        <p:spPr>
          <a:xfrm>
            <a:off x="1323379" y="3622985"/>
            <a:ext cx="2602865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: </a:t>
            </a: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i="1"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4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78" name="Google Shape;478;p27"/>
          <p:cNvSpPr txBox="1"/>
          <p:nvPr/>
        </p:nvSpPr>
        <p:spPr>
          <a:xfrm>
            <a:off x="4707335" y="5438560"/>
            <a:ext cx="16827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27"/>
          <p:cNvSpPr txBox="1"/>
          <p:nvPr/>
        </p:nvSpPr>
        <p:spPr>
          <a:xfrm>
            <a:off x="3531877" y="5634728"/>
            <a:ext cx="7620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27"/>
          <p:cNvSpPr txBox="1"/>
          <p:nvPr/>
        </p:nvSpPr>
        <p:spPr>
          <a:xfrm>
            <a:off x="4214272" y="4524482"/>
            <a:ext cx="16827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27"/>
          <p:cNvSpPr txBox="1"/>
          <p:nvPr/>
        </p:nvSpPr>
        <p:spPr>
          <a:xfrm>
            <a:off x="3038660" y="4720638"/>
            <a:ext cx="7620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27"/>
          <p:cNvSpPr txBox="1"/>
          <p:nvPr/>
        </p:nvSpPr>
        <p:spPr>
          <a:xfrm>
            <a:off x="4242621" y="3610391"/>
            <a:ext cx="16827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27"/>
          <p:cNvSpPr txBox="1"/>
          <p:nvPr/>
        </p:nvSpPr>
        <p:spPr>
          <a:xfrm>
            <a:off x="3067057" y="3806523"/>
            <a:ext cx="7620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27"/>
          <p:cNvSpPr txBox="1"/>
          <p:nvPr/>
        </p:nvSpPr>
        <p:spPr>
          <a:xfrm>
            <a:off x="6805148" y="4121229"/>
            <a:ext cx="2092325" cy="1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 number of classes p: prior probability m: parameter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4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Example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of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Naïve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Bayes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Classifier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7122690" y="3125917"/>
            <a:ext cx="130810" cy="0"/>
          </a:xfrm>
          <a:custGeom>
            <a:rect b="b" l="l" r="r" t="t"/>
            <a:pathLst>
              <a:path extrusionOk="0" h="120000" w="130809">
                <a:moveTo>
                  <a:pt x="0" y="0"/>
                </a:moveTo>
                <a:lnTo>
                  <a:pt x="130696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>
            <a:off x="7464953" y="3125917"/>
            <a:ext cx="130810" cy="0"/>
          </a:xfrm>
          <a:custGeom>
            <a:rect b="b" l="l" r="r" t="t"/>
            <a:pathLst>
              <a:path extrusionOk="0" h="120000" w="130809">
                <a:moveTo>
                  <a:pt x="0" y="0"/>
                </a:moveTo>
                <a:lnTo>
                  <a:pt x="130513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7807005" y="3125917"/>
            <a:ext cx="130810" cy="0"/>
          </a:xfrm>
          <a:custGeom>
            <a:rect b="b" l="l" r="r" t="t"/>
            <a:pathLst>
              <a:path extrusionOk="0" h="120000" w="130809">
                <a:moveTo>
                  <a:pt x="0" y="0"/>
                </a:moveTo>
                <a:lnTo>
                  <a:pt x="130513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>
            <a:off x="8149087" y="3125917"/>
            <a:ext cx="130810" cy="0"/>
          </a:xfrm>
          <a:custGeom>
            <a:rect b="b" l="l" r="r" t="t"/>
            <a:pathLst>
              <a:path extrusionOk="0" h="120000" w="130809">
                <a:moveTo>
                  <a:pt x="0" y="0"/>
                </a:moveTo>
                <a:lnTo>
                  <a:pt x="130696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7075664" y="3792753"/>
            <a:ext cx="220979" cy="0"/>
          </a:xfrm>
          <a:custGeom>
            <a:rect b="b" l="l" r="r" t="t"/>
            <a:pathLst>
              <a:path extrusionOk="0" h="120000" w="220979">
                <a:moveTo>
                  <a:pt x="0" y="0"/>
                </a:moveTo>
                <a:lnTo>
                  <a:pt x="220607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>
            <a:off x="7507839" y="3792753"/>
            <a:ext cx="228600" cy="0"/>
          </a:xfrm>
          <a:custGeom>
            <a:rect b="b" l="l" r="r" t="t"/>
            <a:pathLst>
              <a:path extrusionOk="0" h="120000" w="228600">
                <a:moveTo>
                  <a:pt x="0" y="0"/>
                </a:moveTo>
                <a:lnTo>
                  <a:pt x="22861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>
            <a:off x="7948020" y="3792753"/>
            <a:ext cx="220979" cy="0"/>
          </a:xfrm>
          <a:custGeom>
            <a:rect b="b" l="l" r="r" t="t"/>
            <a:pathLst>
              <a:path extrusionOk="0" h="120000" w="220979">
                <a:moveTo>
                  <a:pt x="0" y="0"/>
                </a:moveTo>
                <a:lnTo>
                  <a:pt x="220637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8380317" y="3792753"/>
            <a:ext cx="220979" cy="0"/>
          </a:xfrm>
          <a:custGeom>
            <a:rect b="b" l="l" r="r" t="t"/>
            <a:pathLst>
              <a:path extrusionOk="0" h="120000" w="220979">
                <a:moveTo>
                  <a:pt x="0" y="0"/>
                </a:moveTo>
                <a:lnTo>
                  <a:pt x="220607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8358037" y="4459283"/>
            <a:ext cx="256540" cy="0"/>
          </a:xfrm>
          <a:custGeom>
            <a:rect b="b" l="l" r="r" t="t"/>
            <a:pathLst>
              <a:path extrusionOk="0" h="120000" w="256540">
                <a:moveTo>
                  <a:pt x="0" y="0"/>
                </a:moveTo>
                <a:lnTo>
                  <a:pt x="256005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8389265" y="5126131"/>
            <a:ext cx="256540" cy="0"/>
          </a:xfrm>
          <a:custGeom>
            <a:rect b="b" l="l" r="r" t="t"/>
            <a:pathLst>
              <a:path extrusionOk="0" h="120000" w="256540">
                <a:moveTo>
                  <a:pt x="0" y="0"/>
                </a:moveTo>
                <a:lnTo>
                  <a:pt x="256097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5957272" y="4820386"/>
            <a:ext cx="3650615" cy="455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0.004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29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0.0027</a:t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28"/>
          <p:cNvSpPr txBox="1"/>
          <p:nvPr/>
        </p:nvSpPr>
        <p:spPr>
          <a:xfrm>
            <a:off x="8875426" y="7078672"/>
            <a:ext cx="19494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8383333" y="5166240"/>
            <a:ext cx="28067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28"/>
          <p:cNvSpPr txBox="1"/>
          <p:nvPr/>
        </p:nvSpPr>
        <p:spPr>
          <a:xfrm>
            <a:off x="8668033" y="4307691"/>
            <a:ext cx="778510" cy="302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0.021</a:t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8351788" y="4499418"/>
            <a:ext cx="28067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28"/>
          <p:cNvSpPr txBox="1"/>
          <p:nvPr/>
        </p:nvSpPr>
        <p:spPr>
          <a:xfrm>
            <a:off x="8410688" y="4153815"/>
            <a:ext cx="15049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5957272" y="4307692"/>
            <a:ext cx="2374900" cy="302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0.06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endParaRPr sz="19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07" name="Google Shape;507;p28"/>
          <p:cNvSpPr txBox="1"/>
          <p:nvPr/>
        </p:nvSpPr>
        <p:spPr>
          <a:xfrm>
            <a:off x="7318934" y="3641084"/>
            <a:ext cx="2244090" cy="302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0.0042</a:t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7042022" y="3832786"/>
            <a:ext cx="158496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	13	13	13</a:t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7110709" y="3486945"/>
            <a:ext cx="145923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10	3	4</a:t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28"/>
          <p:cNvSpPr txBox="1"/>
          <p:nvPr/>
        </p:nvSpPr>
        <p:spPr>
          <a:xfrm>
            <a:off x="5957273" y="3641084"/>
            <a:ext cx="1068705" cy="302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19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11" name="Google Shape;511;p28"/>
          <p:cNvSpPr txBox="1"/>
          <p:nvPr/>
        </p:nvSpPr>
        <p:spPr>
          <a:xfrm>
            <a:off x="5957273" y="2974333"/>
            <a:ext cx="3037205" cy="302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i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0.06</a:t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28"/>
          <p:cNvSpPr txBox="1"/>
          <p:nvPr/>
        </p:nvSpPr>
        <p:spPr>
          <a:xfrm>
            <a:off x="7112582" y="3166036"/>
            <a:ext cx="117729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	7	7	7</a:t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28"/>
          <p:cNvSpPr txBox="1"/>
          <p:nvPr/>
        </p:nvSpPr>
        <p:spPr>
          <a:xfrm>
            <a:off x="7114666" y="2820398"/>
            <a:ext cx="117919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	6	2	2</a:t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28"/>
          <p:cNvSpPr txBox="1"/>
          <p:nvPr/>
        </p:nvSpPr>
        <p:spPr>
          <a:xfrm>
            <a:off x="6964857" y="1819341"/>
            <a:ext cx="1468120" cy="830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" lvl="0" marL="194945" marR="187325" rtl="0" algn="ctr">
              <a:lnSpc>
                <a:spcPct val="145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M: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mammals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N: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non-mammals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8"/>
          <p:cNvSpPr txBox="1"/>
          <p:nvPr/>
        </p:nvSpPr>
        <p:spPr>
          <a:xfrm>
            <a:off x="6579856" y="5781735"/>
            <a:ext cx="208597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P(A|M)P(M)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P(A|N)P(N)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Mammals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6" name="Google Shape;516;p28"/>
          <p:cNvGraphicFramePr/>
          <p:nvPr/>
        </p:nvGraphicFramePr>
        <p:xfrm>
          <a:off x="607358" y="17520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{6B3B2A8D-11E1-4139-AAA1-6D5E59470017}</a:tableStyleId>
              </a:tblPr>
              <a:tblGrid>
                <a:gridCol w="1008575"/>
                <a:gridCol w="794075"/>
                <a:gridCol w="794425"/>
                <a:gridCol w="794075"/>
                <a:gridCol w="794100"/>
                <a:gridCol w="987025"/>
              </a:tblGrid>
              <a:tr h="159775">
                <a:tc>
                  <a:txBody>
                    <a:bodyPr/>
                    <a:lstStyle/>
                    <a:p>
                      <a:pPr indent="0" lvl="0" marL="3289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66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Give</a:t>
                      </a:r>
                      <a:r>
                        <a:rPr b="1"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Birth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689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Can</a:t>
                      </a:r>
                      <a:r>
                        <a:rPr b="1"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Fly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6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Live</a:t>
                      </a:r>
                      <a:r>
                        <a:rPr b="1"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</a:t>
                      </a:r>
                      <a:r>
                        <a:rPr b="1"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Water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Have</a:t>
                      </a:r>
                      <a:r>
                        <a:rPr b="1"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Legs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23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FFFF"/>
                    </a:solidFill>
                  </a:tcPr>
                </a:tc>
              </a:tr>
              <a:tr h="173325">
                <a:tc>
                  <a:txBody>
                    <a:bodyPr/>
                    <a:lstStyle/>
                    <a:p>
                      <a:pPr indent="0" lvl="0" marL="203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human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mammals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450">
                <a:tc>
                  <a:txBody>
                    <a:bodyPr/>
                    <a:lstStyle/>
                    <a:p>
                      <a:pPr indent="0" lvl="0" marL="203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python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non-mammals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375">
                <a:tc>
                  <a:txBody>
                    <a:bodyPr/>
                    <a:lstStyle/>
                    <a:p>
                      <a:pPr indent="0" lvl="0" marL="203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salmon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non-mammals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675">
                <a:tc>
                  <a:txBody>
                    <a:bodyPr/>
                    <a:lstStyle/>
                    <a:p>
                      <a:pPr indent="0" lvl="0" marL="203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whale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mammals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425">
                <a:tc>
                  <a:txBody>
                    <a:bodyPr/>
                    <a:lstStyle/>
                    <a:p>
                      <a:pPr indent="0" lvl="0" marL="203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frog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sometimes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non-mammals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375">
                <a:tc>
                  <a:txBody>
                    <a:bodyPr/>
                    <a:lstStyle/>
                    <a:p>
                      <a:pPr indent="0" lvl="0" marL="203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komodo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non-mammals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675">
                <a:tc>
                  <a:txBody>
                    <a:bodyPr/>
                    <a:lstStyle/>
                    <a:p>
                      <a:pPr indent="0" lvl="0" marL="203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bat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mammals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425">
                <a:tc>
                  <a:txBody>
                    <a:bodyPr/>
                    <a:lstStyle/>
                    <a:p>
                      <a:pPr indent="0" lvl="0" marL="203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pigeon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non-mammals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550">
                <a:tc>
                  <a:txBody>
                    <a:bodyPr/>
                    <a:lstStyle/>
                    <a:p>
                      <a:pPr indent="0" lvl="0" marL="203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cat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mammals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525">
                <a:tc>
                  <a:txBody>
                    <a:bodyPr/>
                    <a:lstStyle/>
                    <a:p>
                      <a:pPr indent="0" lvl="0" marL="203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leopard</a:t>
                      </a:r>
                      <a:r>
                        <a:rPr lang="en-US" sz="1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shark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non-mammals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375">
                <a:tc>
                  <a:txBody>
                    <a:bodyPr/>
                    <a:lstStyle/>
                    <a:p>
                      <a:pPr indent="0" lvl="0" marL="203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turtle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sometimes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non-mammals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650">
                <a:tc>
                  <a:txBody>
                    <a:bodyPr/>
                    <a:lstStyle/>
                    <a:p>
                      <a:pPr indent="0" lvl="0" marL="203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penguin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sometimes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non-mammals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5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425">
                <a:tc>
                  <a:txBody>
                    <a:bodyPr/>
                    <a:lstStyle/>
                    <a:p>
                      <a:pPr indent="0" lvl="0" marL="203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porcupine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mammals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400">
                <a:tc>
                  <a:txBody>
                    <a:bodyPr/>
                    <a:lstStyle/>
                    <a:p>
                      <a:pPr indent="0" lvl="0" marL="209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eel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non-mammals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675">
                <a:tc>
                  <a:txBody>
                    <a:bodyPr/>
                    <a:lstStyle/>
                    <a:p>
                      <a:pPr indent="0" lvl="0" marL="209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salamander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sometimes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non-mammals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400">
                <a:tc>
                  <a:txBody>
                    <a:bodyPr/>
                    <a:lstStyle/>
                    <a:p>
                      <a:pPr indent="0" lvl="0" marL="209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gila</a:t>
                      </a:r>
                      <a:r>
                        <a:rPr lang="en-US" sz="11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monster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non-mammals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400">
                <a:tc>
                  <a:txBody>
                    <a:bodyPr/>
                    <a:lstStyle/>
                    <a:p>
                      <a:pPr indent="0" lvl="0" marL="209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platypus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mammals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675">
                <a:tc>
                  <a:txBody>
                    <a:bodyPr/>
                    <a:lstStyle/>
                    <a:p>
                      <a:pPr indent="0" lvl="0" marL="209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owl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non-mammals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400">
                <a:tc>
                  <a:txBody>
                    <a:bodyPr/>
                    <a:lstStyle/>
                    <a:p>
                      <a:pPr indent="0" lvl="0" marL="209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dolphin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mammals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525">
                <a:tc>
                  <a:txBody>
                    <a:bodyPr/>
                    <a:lstStyle/>
                    <a:p>
                      <a:pPr indent="0" lvl="0" marL="209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eagle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non-mammals</a:t>
                      </a:r>
                      <a:endParaRPr sz="11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7" name="Google Shape;517;p28"/>
          <p:cNvGraphicFramePr/>
          <p:nvPr/>
        </p:nvGraphicFramePr>
        <p:xfrm>
          <a:off x="759305" y="58667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{6B3B2A8D-11E1-4139-AAA1-6D5E59470017}</a:tableStyleId>
              </a:tblPr>
              <a:tblGrid>
                <a:gridCol w="979175"/>
                <a:gridCol w="980875"/>
                <a:gridCol w="981275"/>
                <a:gridCol w="980975"/>
                <a:gridCol w="1219275"/>
              </a:tblGrid>
              <a:tr h="204775">
                <a:tc>
                  <a:txBody>
                    <a:bodyPr/>
                    <a:lstStyle/>
                    <a:p>
                      <a:pPr indent="0" lvl="0" marL="1301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Give</a:t>
                      </a:r>
                      <a:r>
                        <a:rPr b="1" lang="en-US" sz="12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2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Birth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4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082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Can</a:t>
                      </a:r>
                      <a:r>
                        <a:rPr b="1" lang="en-US" sz="12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2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Fly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4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8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4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Live</a:t>
                      </a:r>
                      <a:r>
                        <a:rPr b="1" lang="en-US" sz="12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2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</a:t>
                      </a:r>
                      <a:r>
                        <a:rPr b="1" lang="en-US" sz="12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2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Water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48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8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3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Have</a:t>
                      </a:r>
                      <a:r>
                        <a:rPr b="1" lang="en-US" sz="12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2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Legs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48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8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987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48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8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FFFF"/>
                    </a:solidFill>
                  </a:tcPr>
                </a:tc>
              </a:tr>
              <a:tr h="221725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4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4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3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4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8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4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48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8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4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48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8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4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3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48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8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4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9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4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Metrics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for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Performance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Evaluation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29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p29"/>
          <p:cNvSpPr txBox="1"/>
          <p:nvPr/>
        </p:nvSpPr>
        <p:spPr>
          <a:xfrm>
            <a:off x="993140" y="1688022"/>
            <a:ext cx="7887334" cy="1818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predictive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capability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98500" marR="274955" rtl="0" algn="l">
              <a:lnSpc>
                <a:spcPct val="118461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Rather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takes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classify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models,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scalability,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Confusion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(=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Contingency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table)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9"/>
          <p:cNvSpPr txBox="1"/>
          <p:nvPr/>
        </p:nvSpPr>
        <p:spPr>
          <a:xfrm>
            <a:off x="7282320" y="4816543"/>
            <a:ext cx="1823720" cy="1160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" lvl="0" marL="12700" marR="5080" rtl="0" algn="ctr">
              <a:lnSpc>
                <a:spcPct val="14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TP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(true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positive)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b: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(false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negative)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(false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positive)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d: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TN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(true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6" name="Google Shape;526;p29"/>
          <p:cNvGraphicFramePr/>
          <p:nvPr/>
        </p:nvGraphicFramePr>
        <p:xfrm>
          <a:off x="823912" y="38211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{6B3B2A8D-11E1-4139-AAA1-6D5E59470017}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8591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PREDICTED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F0FF"/>
                    </a:solidFill>
                  </a:tcPr>
                </a:tc>
                <a:tc hMerge="1"/>
                <a:tc hMerge="1"/>
              </a:tr>
              <a:tr h="685800">
                <a:tc rowSpan="3">
                  <a:txBody>
                    <a:bodyPr/>
                    <a:lstStyle/>
                    <a:p>
                      <a:pPr indent="-101600" lvl="0" marL="250190" marR="144145" rtl="0" algn="l">
                        <a:lnSpc>
                          <a:spcPct val="101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F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Class=Yes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Class=No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100">
                <a:tc vMerge="1"/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Class=Yes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700">
                <a:tc vMerge="1"/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Class=No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0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8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Metrics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/>
              <a:t>for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/>
              <a:t>Performance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/>
              <a:t>Evaluation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…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0"/>
          <p:cNvSpPr txBox="1"/>
          <p:nvPr/>
        </p:nvSpPr>
        <p:spPr>
          <a:xfrm>
            <a:off x="993140" y="4967165"/>
            <a:ext cx="45605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widely-used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metric: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0"/>
          <p:cNvSpPr/>
          <p:nvPr/>
        </p:nvSpPr>
        <p:spPr>
          <a:xfrm>
            <a:off x="3050438" y="6078690"/>
            <a:ext cx="1951989" cy="0"/>
          </a:xfrm>
          <a:custGeom>
            <a:rect b="b" l="l" r="r" t="t"/>
            <a:pathLst>
              <a:path extrusionOk="0" h="120000" w="1951989">
                <a:moveTo>
                  <a:pt x="0" y="0"/>
                </a:moveTo>
                <a:lnTo>
                  <a:pt x="1951495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5436880" y="6078690"/>
            <a:ext cx="3198495" cy="0"/>
          </a:xfrm>
          <a:custGeom>
            <a:rect b="b" l="l" r="r" t="t"/>
            <a:pathLst>
              <a:path extrusionOk="0" h="120000" w="3198495">
                <a:moveTo>
                  <a:pt x="0" y="0"/>
                </a:moveTo>
                <a:lnTo>
                  <a:pt x="3197955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0"/>
          <p:cNvSpPr txBox="1"/>
          <p:nvPr/>
        </p:nvSpPr>
        <p:spPr>
          <a:xfrm>
            <a:off x="5408910" y="6152985"/>
            <a:ext cx="3185160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 </a:t>
            </a:r>
            <a:r>
              <a:rPr lang="en-US" sz="3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TN </a:t>
            </a:r>
            <a:r>
              <a:rPr lang="en-US" sz="3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 </a:t>
            </a:r>
            <a:r>
              <a:rPr lang="en-US" sz="3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FN</a:t>
            </a:r>
            <a:endParaRPr sz="3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30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7" name="Google Shape;537;p30"/>
          <p:cNvSpPr txBox="1"/>
          <p:nvPr/>
        </p:nvSpPr>
        <p:spPr>
          <a:xfrm>
            <a:off x="6326379" y="5583115"/>
            <a:ext cx="1366520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 </a:t>
            </a:r>
            <a:r>
              <a:rPr lang="en-US" sz="3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TN</a:t>
            </a:r>
            <a:endParaRPr sz="3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30"/>
          <p:cNvSpPr txBox="1"/>
          <p:nvPr/>
        </p:nvSpPr>
        <p:spPr>
          <a:xfrm>
            <a:off x="3048261" y="6152985"/>
            <a:ext cx="1925320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3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3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3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3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3604521" y="5583115"/>
            <a:ext cx="812800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3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3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30"/>
          <p:cNvSpPr txBox="1"/>
          <p:nvPr/>
        </p:nvSpPr>
        <p:spPr>
          <a:xfrm>
            <a:off x="5098148" y="5879861"/>
            <a:ext cx="251460" cy="438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32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41" name="Google Shape;541;p30"/>
          <p:cNvSpPr txBox="1"/>
          <p:nvPr/>
        </p:nvSpPr>
        <p:spPr>
          <a:xfrm>
            <a:off x="1081932" y="5837135"/>
            <a:ext cx="1880870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</a:t>
            </a:r>
            <a:r>
              <a:rPr lang="en-US" sz="3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32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aphicFrame>
        <p:nvGraphicFramePr>
          <p:cNvPr id="542" name="Google Shape;542;p30"/>
          <p:cNvGraphicFramePr/>
          <p:nvPr/>
        </p:nvGraphicFramePr>
        <p:xfrm>
          <a:off x="1966912" y="16621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{6B3B2A8D-11E1-4139-AAA1-6D5E59470017}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66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8591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PREDICTED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F0FF"/>
                    </a:solidFill>
                  </a:tcPr>
                </a:tc>
                <a:tc hMerge="1"/>
                <a:tc hMerge="1"/>
              </a:tr>
              <a:tr h="685975">
                <a:tc rowSpan="3">
                  <a:txBody>
                    <a:bodyPr/>
                    <a:lstStyle/>
                    <a:p>
                      <a:pPr indent="-101600" lvl="0" marL="250190" marR="144145" rtl="0" algn="l">
                        <a:lnSpc>
                          <a:spcPct val="101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F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Class=Yes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Class=No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200">
                <a:tc vMerge="1"/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Class=Yes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11175" marR="49847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(TP)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82879" lvl="0" marL="504190" marR="48323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(FN)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850">
                <a:tc vMerge="1"/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Class=No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11175" marR="49847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(FP)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82879" lvl="0" marL="504190" marR="48323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(TN)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1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of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Accuracy</a:t>
            </a:r>
            <a:endParaRPr/>
          </a:p>
        </p:txBody>
      </p:sp>
      <p:sp>
        <p:nvSpPr>
          <p:cNvPr id="548" name="Google Shape;548;p31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9" name="Google Shape;549;p31"/>
          <p:cNvSpPr txBox="1"/>
          <p:nvPr/>
        </p:nvSpPr>
        <p:spPr>
          <a:xfrm>
            <a:off x="993140" y="1688022"/>
            <a:ext cx="7764780" cy="369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2-class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9990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391160" rtl="0" algn="l">
              <a:lnSpc>
                <a:spcPct val="119299"/>
              </a:lnSpc>
              <a:spcBef>
                <a:spcPts val="162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everything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9990/10000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99.9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98500" marR="5080" rtl="0" algn="l">
              <a:lnSpc>
                <a:spcPct val="118461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misleading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2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Cost-Sensitive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Measures</a:t>
            </a:r>
            <a:endParaRPr/>
          </a:p>
        </p:txBody>
      </p:sp>
      <p:sp>
        <p:nvSpPr>
          <p:cNvPr id="555" name="Google Shape;555;p32"/>
          <p:cNvSpPr txBox="1"/>
          <p:nvPr/>
        </p:nvSpPr>
        <p:spPr>
          <a:xfrm>
            <a:off x="2435582" y="1810250"/>
            <a:ext cx="2173605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(p)	</a:t>
            </a: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4674937" y="2010651"/>
            <a:ext cx="671830" cy="0"/>
          </a:xfrm>
          <a:custGeom>
            <a:rect b="b" l="l" r="r" t="t"/>
            <a:pathLst>
              <a:path extrusionOk="0" h="120000" w="671829">
                <a:moveTo>
                  <a:pt x="0" y="0"/>
                </a:moveTo>
                <a:lnTo>
                  <a:pt x="671584" y="0"/>
                </a:lnTo>
              </a:path>
            </a:pathLst>
          </a:custGeom>
          <a:noFill/>
          <a:ln cap="flat" cmpd="sng" w="17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2"/>
          <p:cNvSpPr txBox="1"/>
          <p:nvPr/>
        </p:nvSpPr>
        <p:spPr>
          <a:xfrm>
            <a:off x="4911697" y="1599283"/>
            <a:ext cx="1584960" cy="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TP</a:t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p32"/>
          <p:cNvSpPr txBox="1"/>
          <p:nvPr/>
        </p:nvSpPr>
        <p:spPr>
          <a:xfrm>
            <a:off x="4685107" y="2089726"/>
            <a:ext cx="218059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	TP </a:t>
            </a: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</a:t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32"/>
          <p:cNvSpPr txBox="1"/>
          <p:nvPr/>
        </p:nvSpPr>
        <p:spPr>
          <a:xfrm>
            <a:off x="5413315" y="1827375"/>
            <a:ext cx="218440" cy="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60" name="Google Shape;560;p32"/>
          <p:cNvSpPr/>
          <p:nvPr/>
        </p:nvSpPr>
        <p:spPr>
          <a:xfrm>
            <a:off x="5697359" y="2010651"/>
            <a:ext cx="1181100" cy="0"/>
          </a:xfrm>
          <a:custGeom>
            <a:rect b="b" l="l" r="r" t="t"/>
            <a:pathLst>
              <a:path extrusionOk="0" h="120000" w="1181100">
                <a:moveTo>
                  <a:pt x="0" y="0"/>
                </a:moveTo>
                <a:lnTo>
                  <a:pt x="1180494" y="0"/>
                </a:lnTo>
              </a:path>
            </a:pathLst>
          </a:custGeom>
          <a:noFill/>
          <a:ln cap="flat" cmpd="sng" w="17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2"/>
          <p:cNvSpPr txBox="1"/>
          <p:nvPr/>
        </p:nvSpPr>
        <p:spPr>
          <a:xfrm>
            <a:off x="2435582" y="2740920"/>
            <a:ext cx="159893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(r) </a:t>
            </a: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62" name="Google Shape;562;p32"/>
          <p:cNvSpPr txBox="1"/>
          <p:nvPr/>
        </p:nvSpPr>
        <p:spPr>
          <a:xfrm>
            <a:off x="4347050" y="2529941"/>
            <a:ext cx="201295" cy="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32"/>
          <p:cNvSpPr/>
          <p:nvPr/>
        </p:nvSpPr>
        <p:spPr>
          <a:xfrm>
            <a:off x="4100238" y="2941282"/>
            <a:ext cx="690880" cy="0"/>
          </a:xfrm>
          <a:custGeom>
            <a:rect b="b" l="l" r="r" t="t"/>
            <a:pathLst>
              <a:path extrusionOk="0" h="120000" w="690879">
                <a:moveTo>
                  <a:pt x="0" y="0"/>
                </a:moveTo>
                <a:lnTo>
                  <a:pt x="690730" y="0"/>
                </a:lnTo>
              </a:path>
            </a:pathLst>
          </a:custGeom>
          <a:noFill/>
          <a:ln cap="flat" cmpd="sng" w="17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2"/>
          <p:cNvSpPr txBox="1"/>
          <p:nvPr/>
        </p:nvSpPr>
        <p:spPr>
          <a:xfrm>
            <a:off x="4110401" y="3020384"/>
            <a:ext cx="2219325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	TP </a:t>
            </a: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FN</a:t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5" name="Google Shape;565;p32"/>
          <p:cNvSpPr txBox="1"/>
          <p:nvPr/>
        </p:nvSpPr>
        <p:spPr>
          <a:xfrm>
            <a:off x="4857791" y="2758045"/>
            <a:ext cx="218440" cy="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5528438" y="2529941"/>
            <a:ext cx="434340" cy="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</a:t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32"/>
          <p:cNvSpPr/>
          <p:nvPr/>
        </p:nvSpPr>
        <p:spPr>
          <a:xfrm>
            <a:off x="5141836" y="2941282"/>
            <a:ext cx="1224915" cy="0"/>
          </a:xfrm>
          <a:custGeom>
            <a:rect b="b" l="l" r="r" t="t"/>
            <a:pathLst>
              <a:path extrusionOk="0" h="120000" w="1224914">
                <a:moveTo>
                  <a:pt x="0" y="0"/>
                </a:moveTo>
                <a:lnTo>
                  <a:pt x="1224333" y="0"/>
                </a:lnTo>
              </a:path>
            </a:pathLst>
          </a:custGeom>
          <a:noFill/>
          <a:ln cap="flat" cmpd="sng" w="17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2"/>
          <p:cNvSpPr/>
          <p:nvPr/>
        </p:nvSpPr>
        <p:spPr>
          <a:xfrm>
            <a:off x="4759902" y="3879257"/>
            <a:ext cx="685800" cy="0"/>
          </a:xfrm>
          <a:custGeom>
            <a:rect b="b" l="l" r="r" t="t"/>
            <a:pathLst>
              <a:path extrusionOk="0" h="120000" w="685800">
                <a:moveTo>
                  <a:pt x="0" y="0"/>
                </a:moveTo>
                <a:lnTo>
                  <a:pt x="685273" y="0"/>
                </a:lnTo>
              </a:path>
            </a:pathLst>
          </a:custGeom>
          <a:noFill/>
          <a:ln cap="flat" cmpd="sng" w="17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2435582" y="3467900"/>
            <a:ext cx="3294379" cy="60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F-measure (F) </a:t>
            </a: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aseline="30000" lang="en-US" sz="41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i="1" lang="en-US" sz="41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	</a:t>
            </a: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4765509" y="3958343"/>
            <a:ext cx="235585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	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6266712" y="3467900"/>
            <a:ext cx="391795" cy="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5796044" y="3879257"/>
            <a:ext cx="1332230" cy="0"/>
          </a:xfrm>
          <a:custGeom>
            <a:rect b="b" l="l" r="r" t="t"/>
            <a:pathLst>
              <a:path extrusionOk="0" h="120000" w="1332229">
                <a:moveTo>
                  <a:pt x="0" y="0"/>
                </a:moveTo>
                <a:lnTo>
                  <a:pt x="1332164" y="0"/>
                </a:lnTo>
              </a:path>
            </a:pathLst>
          </a:custGeom>
          <a:noFill/>
          <a:ln cap="flat" cmpd="sng" w="17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2"/>
          <p:cNvSpPr txBox="1"/>
          <p:nvPr/>
        </p:nvSpPr>
        <p:spPr>
          <a:xfrm>
            <a:off x="1218562" y="4794494"/>
            <a:ext cx="7353934" cy="1230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21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Precision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towards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C(Yes|Yes)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C(Yes|No)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towards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C(Yes|Yes)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C(No|Yes)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F-measure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towards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C(No|No)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2"/>
          <p:cNvSpPr txBox="1"/>
          <p:nvPr/>
        </p:nvSpPr>
        <p:spPr>
          <a:xfrm>
            <a:off x="8875427" y="7078682"/>
            <a:ext cx="19494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Eg,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WEKA</a:t>
            </a:r>
            <a:endParaRPr/>
          </a:p>
        </p:txBody>
      </p:sp>
      <p:sp>
        <p:nvSpPr>
          <p:cNvPr id="580" name="Google Shape;580;p33"/>
          <p:cNvSpPr txBox="1"/>
          <p:nvPr/>
        </p:nvSpPr>
        <p:spPr>
          <a:xfrm>
            <a:off x="993140" y="1688022"/>
            <a:ext cx="6166485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DM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http://www.cs.waikato.ac.nz/ml/weka/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3"/>
          <p:cNvSpPr/>
          <p:nvPr/>
        </p:nvSpPr>
        <p:spPr>
          <a:xfrm>
            <a:off x="2468879" y="3162982"/>
            <a:ext cx="5158038" cy="315053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3"/>
          <p:cNvSpPr/>
          <p:nvPr/>
        </p:nvSpPr>
        <p:spPr>
          <a:xfrm>
            <a:off x="2539999" y="3231727"/>
            <a:ext cx="4965066" cy="29587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3"/>
          <p:cNvSpPr/>
          <p:nvPr/>
        </p:nvSpPr>
        <p:spPr>
          <a:xfrm>
            <a:off x="2520945" y="3212674"/>
            <a:ext cx="5003165" cy="2997200"/>
          </a:xfrm>
          <a:custGeom>
            <a:rect b="b" l="l" r="r" t="t"/>
            <a:pathLst>
              <a:path extrusionOk="0" h="2997200" w="5003165">
                <a:moveTo>
                  <a:pt x="0" y="2996802"/>
                </a:moveTo>
                <a:lnTo>
                  <a:pt x="5003017" y="2996802"/>
                </a:lnTo>
                <a:lnTo>
                  <a:pt x="5003017" y="0"/>
                </a:lnTo>
                <a:lnTo>
                  <a:pt x="0" y="0"/>
                </a:lnTo>
                <a:lnTo>
                  <a:pt x="0" y="2996802"/>
                </a:lnTo>
                <a:close/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3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4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Eg,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WEKA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Test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Run</a:t>
            </a:r>
            <a:endParaRPr/>
          </a:p>
        </p:txBody>
      </p:sp>
      <p:sp>
        <p:nvSpPr>
          <p:cNvPr id="590" name="Google Shape;590;p34"/>
          <p:cNvSpPr/>
          <p:nvPr/>
        </p:nvSpPr>
        <p:spPr>
          <a:xfrm>
            <a:off x="889461" y="1512917"/>
            <a:ext cx="8296107" cy="51331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4"/>
          <p:cNvSpPr/>
          <p:nvPr/>
        </p:nvSpPr>
        <p:spPr>
          <a:xfrm>
            <a:off x="960062" y="1581945"/>
            <a:ext cx="8101580" cy="49396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4"/>
          <p:cNvSpPr/>
          <p:nvPr/>
        </p:nvSpPr>
        <p:spPr>
          <a:xfrm>
            <a:off x="941009" y="1562898"/>
            <a:ext cx="8140065" cy="4977765"/>
          </a:xfrm>
          <a:custGeom>
            <a:rect b="b" l="l" r="r" t="t"/>
            <a:pathLst>
              <a:path extrusionOk="0" h="4977765" w="8140065">
                <a:moveTo>
                  <a:pt x="0" y="4977597"/>
                </a:moveTo>
                <a:lnTo>
                  <a:pt x="8139500" y="4977597"/>
                </a:lnTo>
                <a:lnTo>
                  <a:pt x="8139500" y="0"/>
                </a:lnTo>
                <a:lnTo>
                  <a:pt x="0" y="0"/>
                </a:lnTo>
                <a:lnTo>
                  <a:pt x="0" y="4977597"/>
                </a:lnTo>
                <a:close/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34"/>
          <p:cNvSpPr txBox="1"/>
          <p:nvPr/>
        </p:nvSpPr>
        <p:spPr>
          <a:xfrm>
            <a:off x="7412195" y="1648691"/>
            <a:ext cx="1043305" cy="203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🡨🡨</a:t>
            </a: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4"/>
          <p:cNvSpPr/>
          <p:nvPr/>
        </p:nvSpPr>
        <p:spPr>
          <a:xfrm>
            <a:off x="4828915" y="3958193"/>
            <a:ext cx="272415" cy="408940"/>
          </a:xfrm>
          <a:custGeom>
            <a:rect b="b" l="l" r="r" t="t"/>
            <a:pathLst>
              <a:path extrusionOk="0" h="408939" w="272414">
                <a:moveTo>
                  <a:pt x="272308" y="0"/>
                </a:moveTo>
                <a:lnTo>
                  <a:pt x="0" y="408462"/>
                </a:lnTo>
              </a:path>
            </a:pathLst>
          </a:custGeom>
          <a:noFill/>
          <a:ln cap="flat" cmpd="sng" w="285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4"/>
          <p:cNvSpPr/>
          <p:nvPr/>
        </p:nvSpPr>
        <p:spPr>
          <a:xfrm>
            <a:off x="4813187" y="4252874"/>
            <a:ext cx="121285" cy="137795"/>
          </a:xfrm>
          <a:custGeom>
            <a:rect b="b" l="l" r="r" t="t"/>
            <a:pathLst>
              <a:path extrusionOk="0" h="137795" w="121285">
                <a:moveTo>
                  <a:pt x="14630" y="0"/>
                </a:moveTo>
                <a:lnTo>
                  <a:pt x="7863" y="6004"/>
                </a:lnTo>
                <a:lnTo>
                  <a:pt x="7406" y="13868"/>
                </a:lnTo>
                <a:lnTo>
                  <a:pt x="0" y="137373"/>
                </a:lnTo>
                <a:lnTo>
                  <a:pt x="96509" y="90190"/>
                </a:lnTo>
                <a:lnTo>
                  <a:pt x="31455" y="90190"/>
                </a:lnTo>
                <a:lnTo>
                  <a:pt x="35905" y="15575"/>
                </a:lnTo>
                <a:lnTo>
                  <a:pt x="36393" y="7711"/>
                </a:lnTo>
                <a:lnTo>
                  <a:pt x="30388" y="944"/>
                </a:lnTo>
                <a:lnTo>
                  <a:pt x="14630" y="0"/>
                </a:lnTo>
                <a:close/>
              </a:path>
              <a:path extrusionOk="0" h="137795" w="121285">
                <a:moveTo>
                  <a:pt x="105674" y="53888"/>
                </a:moveTo>
                <a:lnTo>
                  <a:pt x="31455" y="90190"/>
                </a:lnTo>
                <a:lnTo>
                  <a:pt x="96509" y="90190"/>
                </a:lnTo>
                <a:lnTo>
                  <a:pt x="118231" y="79583"/>
                </a:lnTo>
                <a:lnTo>
                  <a:pt x="121188" y="71018"/>
                </a:lnTo>
                <a:lnTo>
                  <a:pt x="114239" y="56845"/>
                </a:lnTo>
                <a:lnTo>
                  <a:pt x="105674" y="53888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4"/>
          <p:cNvSpPr txBox="1"/>
          <p:nvPr/>
        </p:nvSpPr>
        <p:spPr>
          <a:xfrm>
            <a:off x="656146" y="3736928"/>
            <a:ext cx="5706745" cy="851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59</a:t>
            </a: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(59</a:t>
            </a: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27)</a:t>
            </a: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0.686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59</a:t>
            </a: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(59</a:t>
            </a: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0.967</a:t>
            </a: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🡪🡪</a:t>
            </a:r>
            <a:endParaRPr sz="1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97" name="Google Shape;597;p34"/>
          <p:cNvSpPr/>
          <p:nvPr/>
        </p:nvSpPr>
        <p:spPr>
          <a:xfrm>
            <a:off x="4453127" y="4390263"/>
            <a:ext cx="720090" cy="216535"/>
          </a:xfrm>
          <a:custGeom>
            <a:rect b="b" l="l" r="r" t="t"/>
            <a:pathLst>
              <a:path extrusionOk="0" h="216535" w="720089">
                <a:moveTo>
                  <a:pt x="0" y="216026"/>
                </a:moveTo>
                <a:lnTo>
                  <a:pt x="720077" y="216026"/>
                </a:lnTo>
                <a:lnTo>
                  <a:pt x="72007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4"/>
          <p:cNvSpPr/>
          <p:nvPr/>
        </p:nvSpPr>
        <p:spPr>
          <a:xfrm>
            <a:off x="4453127" y="4390263"/>
            <a:ext cx="720090" cy="216535"/>
          </a:xfrm>
          <a:custGeom>
            <a:rect b="b" l="l" r="r" t="t"/>
            <a:pathLst>
              <a:path extrusionOk="0" h="216535" w="720089">
                <a:moveTo>
                  <a:pt x="0" y="216026"/>
                </a:moveTo>
                <a:lnTo>
                  <a:pt x="720077" y="216026"/>
                </a:lnTo>
                <a:lnTo>
                  <a:pt x="72007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noFill/>
          <a:ln cap="flat" cmpd="sng" w="285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4"/>
          <p:cNvSpPr/>
          <p:nvPr/>
        </p:nvSpPr>
        <p:spPr>
          <a:xfrm>
            <a:off x="2508921" y="4390263"/>
            <a:ext cx="720090" cy="216535"/>
          </a:xfrm>
          <a:custGeom>
            <a:rect b="b" l="l" r="r" t="t"/>
            <a:pathLst>
              <a:path extrusionOk="0" h="216535" w="720089">
                <a:moveTo>
                  <a:pt x="0" y="216026"/>
                </a:moveTo>
                <a:lnTo>
                  <a:pt x="720077" y="216026"/>
                </a:lnTo>
                <a:lnTo>
                  <a:pt x="72007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4"/>
          <p:cNvSpPr/>
          <p:nvPr/>
        </p:nvSpPr>
        <p:spPr>
          <a:xfrm>
            <a:off x="2508921" y="4390263"/>
            <a:ext cx="720090" cy="216535"/>
          </a:xfrm>
          <a:custGeom>
            <a:rect b="b" l="l" r="r" t="t"/>
            <a:pathLst>
              <a:path extrusionOk="0" h="216535" w="720089">
                <a:moveTo>
                  <a:pt x="0" y="216026"/>
                </a:moveTo>
                <a:lnTo>
                  <a:pt x="720077" y="216026"/>
                </a:lnTo>
                <a:lnTo>
                  <a:pt x="72007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noFill/>
          <a:ln cap="flat" cmpd="sng" w="28550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4"/>
          <p:cNvSpPr txBox="1"/>
          <p:nvPr/>
        </p:nvSpPr>
        <p:spPr>
          <a:xfrm>
            <a:off x="4870517" y="5465120"/>
            <a:ext cx="64833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4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3" name="Google Shape;603;p34"/>
          <p:cNvSpPr txBox="1"/>
          <p:nvPr/>
        </p:nvSpPr>
        <p:spPr>
          <a:xfrm>
            <a:off x="7318804" y="5465111"/>
            <a:ext cx="64833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4" name="Google Shape;604;p34"/>
          <p:cNvGraphicFramePr/>
          <p:nvPr/>
        </p:nvGraphicFramePr>
        <p:xfrm>
          <a:off x="4158741" y="57401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{6B3B2A8D-11E1-4139-AAA1-6D5E59470017}</a:tableStyleId>
              </a:tblPr>
              <a:tblGrid>
                <a:gridCol w="1044125"/>
                <a:gridCol w="1044125"/>
              </a:tblGrid>
              <a:tr h="304800">
                <a:tc>
                  <a:txBody>
                    <a:bodyPr/>
                    <a:lstStyle/>
                    <a:p>
                      <a:pPr indent="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TP=59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98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FN=2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5" name="Google Shape;605;p34"/>
          <p:cNvGraphicFramePr/>
          <p:nvPr/>
        </p:nvGraphicFramePr>
        <p:xfrm>
          <a:off x="6607017" y="57401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{6B3B2A8D-11E1-4139-AAA1-6D5E59470017}</a:tableStyleId>
              </a:tblPr>
              <a:tblGrid>
                <a:gridCol w="1044125"/>
                <a:gridCol w="1044125"/>
              </a:tblGrid>
              <a:tr h="304800">
                <a:tc>
                  <a:txBody>
                    <a:bodyPr/>
                    <a:lstStyle/>
                    <a:p>
                      <a:pPr indent="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TP=12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489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FN=27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Study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for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Classification</a:t>
            </a:r>
            <a:endParaRPr/>
          </a:p>
        </p:txBody>
      </p:sp>
      <p:sp>
        <p:nvSpPr>
          <p:cNvPr id="611" name="Google Shape;611;p35"/>
          <p:cNvSpPr txBox="1"/>
          <p:nvPr/>
        </p:nvSpPr>
        <p:spPr>
          <a:xfrm>
            <a:off x="636880" y="1809515"/>
            <a:ext cx="7745095" cy="45457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958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b="1"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“Private</a:t>
            </a:r>
            <a:r>
              <a:rPr b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traits</a:t>
            </a:r>
            <a:r>
              <a:rPr b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b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predictable</a:t>
            </a:r>
            <a:r>
              <a:rPr b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</a:t>
            </a:r>
            <a:r>
              <a:rPr b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records</a:t>
            </a:r>
            <a:r>
              <a:rPr b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</a:t>
            </a:r>
            <a:r>
              <a:rPr b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behavior”</a:t>
            </a:r>
            <a:endParaRPr b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98500" marR="5080" rtl="0" algn="l">
              <a:lnSpc>
                <a:spcPct val="118461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b="1"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Michal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Kosinskia,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Stillwella,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Thore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Graepelb</a:t>
            </a:r>
            <a:endParaRPr b="1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b="1"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PNAS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b="1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b="1"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findings:</a:t>
            </a:r>
            <a:endParaRPr b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0" marL="920750" marR="3197225" rtl="0" algn="l">
              <a:lnSpc>
                <a:spcPct val="990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b="1" lang="en-US" sz="18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LIKEs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traits</a:t>
            </a:r>
            <a:endParaRPr b="1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985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69999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lang="en-US" sz="1600">
                <a:solidFill>
                  <a:srgbClr val="66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Eg,</a:t>
            </a: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age,</a:t>
            </a: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gender,</a:t>
            </a: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religion,</a:t>
            </a: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5"/>
          <p:cNvSpPr/>
          <p:nvPr/>
        </p:nvSpPr>
        <p:spPr>
          <a:xfrm>
            <a:off x="6829409" y="3382149"/>
            <a:ext cx="2221479" cy="29730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35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Illustrating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Classification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Task</a:t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7642530" y="3844402"/>
            <a:ext cx="837565" cy="546735"/>
          </a:xfrm>
          <a:custGeom>
            <a:rect b="b" l="l" r="r" t="t"/>
            <a:pathLst>
              <a:path extrusionOk="0" h="546735" w="837565">
                <a:moveTo>
                  <a:pt x="744354" y="546214"/>
                </a:moveTo>
                <a:lnTo>
                  <a:pt x="786164" y="536533"/>
                </a:lnTo>
                <a:lnTo>
                  <a:pt x="818178" y="510603"/>
                </a:lnTo>
                <a:lnTo>
                  <a:pt x="835595" y="473100"/>
                </a:lnTo>
                <a:lnTo>
                  <a:pt x="837402" y="91081"/>
                </a:lnTo>
                <a:lnTo>
                  <a:pt x="836242" y="76650"/>
                </a:lnTo>
                <a:lnTo>
                  <a:pt x="820273" y="38386"/>
                </a:lnTo>
                <a:lnTo>
                  <a:pt x="789303" y="11302"/>
                </a:lnTo>
                <a:lnTo>
                  <a:pt x="748132" y="73"/>
                </a:lnTo>
                <a:lnTo>
                  <a:pt x="744354" y="0"/>
                </a:lnTo>
                <a:lnTo>
                  <a:pt x="93048" y="0"/>
                </a:lnTo>
                <a:lnTo>
                  <a:pt x="51237" y="9681"/>
                </a:lnTo>
                <a:lnTo>
                  <a:pt x="19223" y="35610"/>
                </a:lnTo>
                <a:lnTo>
                  <a:pt x="1807" y="73113"/>
                </a:lnTo>
                <a:lnTo>
                  <a:pt x="0" y="91081"/>
                </a:lnTo>
                <a:lnTo>
                  <a:pt x="0" y="455133"/>
                </a:lnTo>
                <a:lnTo>
                  <a:pt x="9901" y="496085"/>
                </a:lnTo>
                <a:lnTo>
                  <a:pt x="36405" y="527414"/>
                </a:lnTo>
                <a:lnTo>
                  <a:pt x="74709" y="544448"/>
                </a:lnTo>
                <a:lnTo>
                  <a:pt x="93048" y="546214"/>
                </a:lnTo>
                <a:lnTo>
                  <a:pt x="744354" y="54621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7549499" y="3935486"/>
            <a:ext cx="837565" cy="546735"/>
          </a:xfrm>
          <a:custGeom>
            <a:rect b="b" l="l" r="r" t="t"/>
            <a:pathLst>
              <a:path extrusionOk="0" h="546735" w="837565">
                <a:moveTo>
                  <a:pt x="744352" y="0"/>
                </a:moveTo>
                <a:lnTo>
                  <a:pt x="93024" y="0"/>
                </a:lnTo>
                <a:lnTo>
                  <a:pt x="78291" y="1135"/>
                </a:lnTo>
                <a:lnTo>
                  <a:pt x="39199" y="16767"/>
                </a:lnTo>
                <a:lnTo>
                  <a:pt x="11520" y="47083"/>
                </a:lnTo>
                <a:lnTo>
                  <a:pt x="70" y="87378"/>
                </a:lnTo>
                <a:lnTo>
                  <a:pt x="0" y="90952"/>
                </a:lnTo>
                <a:lnTo>
                  <a:pt x="0" y="455127"/>
                </a:lnTo>
                <a:lnTo>
                  <a:pt x="9904" y="496041"/>
                </a:lnTo>
                <a:lnTo>
                  <a:pt x="36412" y="527383"/>
                </a:lnTo>
                <a:lnTo>
                  <a:pt x="74715" y="544435"/>
                </a:lnTo>
                <a:lnTo>
                  <a:pt x="93024" y="546201"/>
                </a:lnTo>
                <a:lnTo>
                  <a:pt x="744352" y="546201"/>
                </a:lnTo>
                <a:lnTo>
                  <a:pt x="786165" y="536504"/>
                </a:lnTo>
                <a:lnTo>
                  <a:pt x="818182" y="510554"/>
                </a:lnTo>
                <a:lnTo>
                  <a:pt x="835600" y="473067"/>
                </a:lnTo>
                <a:lnTo>
                  <a:pt x="837407" y="455127"/>
                </a:lnTo>
                <a:lnTo>
                  <a:pt x="837407" y="90952"/>
                </a:lnTo>
                <a:lnTo>
                  <a:pt x="827492" y="50058"/>
                </a:lnTo>
                <a:lnTo>
                  <a:pt x="800956" y="18757"/>
                </a:lnTo>
                <a:lnTo>
                  <a:pt x="762608" y="1750"/>
                </a:lnTo>
                <a:lnTo>
                  <a:pt x="7443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7549482" y="3935483"/>
            <a:ext cx="837565" cy="546735"/>
          </a:xfrm>
          <a:custGeom>
            <a:rect b="b" l="l" r="r" t="t"/>
            <a:pathLst>
              <a:path extrusionOk="0" h="546735" w="837565">
                <a:moveTo>
                  <a:pt x="744354" y="546214"/>
                </a:moveTo>
                <a:lnTo>
                  <a:pt x="786164" y="536510"/>
                </a:lnTo>
                <a:lnTo>
                  <a:pt x="818178" y="510551"/>
                </a:lnTo>
                <a:lnTo>
                  <a:pt x="835595" y="473066"/>
                </a:lnTo>
                <a:lnTo>
                  <a:pt x="837402" y="455133"/>
                </a:lnTo>
                <a:lnTo>
                  <a:pt x="837402" y="90959"/>
                </a:lnTo>
                <a:lnTo>
                  <a:pt x="827488" y="50062"/>
                </a:lnTo>
                <a:lnTo>
                  <a:pt x="800953" y="18758"/>
                </a:lnTo>
                <a:lnTo>
                  <a:pt x="762609" y="1750"/>
                </a:lnTo>
                <a:lnTo>
                  <a:pt x="744354" y="0"/>
                </a:lnTo>
                <a:lnTo>
                  <a:pt x="93048" y="0"/>
                </a:lnTo>
                <a:lnTo>
                  <a:pt x="51213" y="9690"/>
                </a:lnTo>
                <a:lnTo>
                  <a:pt x="19190" y="35629"/>
                </a:lnTo>
                <a:lnTo>
                  <a:pt x="1790" y="73113"/>
                </a:lnTo>
                <a:lnTo>
                  <a:pt x="0" y="90959"/>
                </a:lnTo>
                <a:lnTo>
                  <a:pt x="0" y="455133"/>
                </a:lnTo>
                <a:lnTo>
                  <a:pt x="9901" y="496031"/>
                </a:lnTo>
                <a:lnTo>
                  <a:pt x="36405" y="527377"/>
                </a:lnTo>
                <a:lnTo>
                  <a:pt x="74709" y="544443"/>
                </a:lnTo>
                <a:lnTo>
                  <a:pt x="93048" y="546214"/>
                </a:lnTo>
                <a:lnTo>
                  <a:pt x="744354" y="54621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5595548" y="4496098"/>
            <a:ext cx="1117600" cy="698500"/>
          </a:xfrm>
          <a:custGeom>
            <a:rect b="b" l="l" r="r" t="t"/>
            <a:pathLst>
              <a:path extrusionOk="0" h="698500" w="1117600">
                <a:moveTo>
                  <a:pt x="0" y="697967"/>
                </a:moveTo>
                <a:lnTo>
                  <a:pt x="1117198" y="697967"/>
                </a:lnTo>
                <a:lnTo>
                  <a:pt x="1117198" y="0"/>
                </a:lnTo>
                <a:lnTo>
                  <a:pt x="0" y="0"/>
                </a:lnTo>
                <a:lnTo>
                  <a:pt x="0" y="697967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5595548" y="4496105"/>
            <a:ext cx="1117600" cy="87630"/>
          </a:xfrm>
          <a:custGeom>
            <a:rect b="b" l="l" r="r" t="t"/>
            <a:pathLst>
              <a:path extrusionOk="0" h="87629" w="1117600">
                <a:moveTo>
                  <a:pt x="1117213" y="0"/>
                </a:moveTo>
                <a:lnTo>
                  <a:pt x="0" y="0"/>
                </a:lnTo>
                <a:lnTo>
                  <a:pt x="95432" y="87172"/>
                </a:lnTo>
                <a:lnTo>
                  <a:pt x="1021781" y="87172"/>
                </a:lnTo>
                <a:lnTo>
                  <a:pt x="1117213" y="0"/>
                </a:lnTo>
                <a:close/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5595548" y="4496105"/>
            <a:ext cx="95885" cy="698500"/>
          </a:xfrm>
          <a:custGeom>
            <a:rect b="b" l="l" r="r" t="t"/>
            <a:pathLst>
              <a:path extrusionOk="0" h="698500" w="95885">
                <a:moveTo>
                  <a:pt x="0" y="0"/>
                </a:moveTo>
                <a:lnTo>
                  <a:pt x="0" y="697961"/>
                </a:lnTo>
                <a:lnTo>
                  <a:pt x="95432" y="610782"/>
                </a:lnTo>
                <a:lnTo>
                  <a:pt x="95432" y="87172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5595548" y="5106887"/>
            <a:ext cx="1117600" cy="87630"/>
          </a:xfrm>
          <a:custGeom>
            <a:rect b="b" l="l" r="r" t="t"/>
            <a:pathLst>
              <a:path extrusionOk="0" h="87629" w="1117600">
                <a:moveTo>
                  <a:pt x="1021781" y="0"/>
                </a:moveTo>
                <a:lnTo>
                  <a:pt x="95432" y="0"/>
                </a:lnTo>
                <a:lnTo>
                  <a:pt x="0" y="87178"/>
                </a:lnTo>
                <a:lnTo>
                  <a:pt x="1117213" y="87178"/>
                </a:lnTo>
                <a:lnTo>
                  <a:pt x="1021781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6617329" y="4496105"/>
            <a:ext cx="95885" cy="698500"/>
          </a:xfrm>
          <a:custGeom>
            <a:rect b="b" l="l" r="r" t="t"/>
            <a:pathLst>
              <a:path extrusionOk="0" h="698500" w="95884">
                <a:moveTo>
                  <a:pt x="95432" y="0"/>
                </a:moveTo>
                <a:lnTo>
                  <a:pt x="0" y="87172"/>
                </a:lnTo>
                <a:lnTo>
                  <a:pt x="0" y="610782"/>
                </a:lnTo>
                <a:lnTo>
                  <a:pt x="95432" y="697961"/>
                </a:lnTo>
                <a:lnTo>
                  <a:pt x="9543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4324746" y="2811536"/>
            <a:ext cx="1131570" cy="582295"/>
          </a:xfrm>
          <a:custGeom>
            <a:rect b="b" l="l" r="r" t="t"/>
            <a:pathLst>
              <a:path extrusionOk="0" h="582295" w="1131570">
                <a:moveTo>
                  <a:pt x="29504" y="0"/>
                </a:moveTo>
                <a:lnTo>
                  <a:pt x="0" y="62910"/>
                </a:lnTo>
                <a:lnTo>
                  <a:pt x="1022116" y="521207"/>
                </a:lnTo>
                <a:lnTo>
                  <a:pt x="993556" y="582228"/>
                </a:lnTo>
                <a:lnTo>
                  <a:pt x="1131295" y="532180"/>
                </a:lnTo>
                <a:lnTo>
                  <a:pt x="1103264" y="458388"/>
                </a:lnTo>
                <a:lnTo>
                  <a:pt x="1051559" y="458388"/>
                </a:lnTo>
                <a:lnTo>
                  <a:pt x="29504" y="0"/>
                </a:lnTo>
                <a:close/>
              </a:path>
              <a:path extrusionOk="0" h="582295" w="1131570">
                <a:moveTo>
                  <a:pt x="1080119" y="397459"/>
                </a:moveTo>
                <a:lnTo>
                  <a:pt x="1051559" y="458388"/>
                </a:lnTo>
                <a:lnTo>
                  <a:pt x="1103264" y="458388"/>
                </a:lnTo>
                <a:lnTo>
                  <a:pt x="1080119" y="397459"/>
                </a:lnTo>
                <a:close/>
              </a:path>
            </a:pathLst>
          </a:custGeom>
          <a:solidFill>
            <a:srgbClr val="8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4324739" y="2811535"/>
            <a:ext cx="1131570" cy="582295"/>
          </a:xfrm>
          <a:custGeom>
            <a:rect b="b" l="l" r="r" t="t"/>
            <a:pathLst>
              <a:path extrusionOk="0" h="582295" w="1131570">
                <a:moveTo>
                  <a:pt x="1131297" y="532192"/>
                </a:moveTo>
                <a:lnTo>
                  <a:pt x="1080125" y="397460"/>
                </a:lnTo>
                <a:lnTo>
                  <a:pt x="1051537" y="458394"/>
                </a:lnTo>
                <a:lnTo>
                  <a:pt x="29532" y="0"/>
                </a:lnTo>
                <a:lnTo>
                  <a:pt x="0" y="62915"/>
                </a:lnTo>
                <a:lnTo>
                  <a:pt x="1022127" y="521188"/>
                </a:lnTo>
                <a:lnTo>
                  <a:pt x="993569" y="582245"/>
                </a:lnTo>
                <a:lnTo>
                  <a:pt x="1131297" y="53219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4791716" y="4588696"/>
            <a:ext cx="16732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239" lvl="0" marL="1090295" marR="5080" rtl="0" algn="l">
              <a:lnSpc>
                <a:spcPct val="11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Deduction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595549" y="3207154"/>
            <a:ext cx="1117600" cy="697865"/>
          </a:xfrm>
          <a:custGeom>
            <a:rect b="b" l="l" r="r" t="t"/>
            <a:pathLst>
              <a:path extrusionOk="0" h="697864" w="1117600">
                <a:moveTo>
                  <a:pt x="0" y="697455"/>
                </a:moveTo>
                <a:lnTo>
                  <a:pt x="1117198" y="697455"/>
                </a:lnTo>
                <a:lnTo>
                  <a:pt x="1117198" y="0"/>
                </a:lnTo>
                <a:lnTo>
                  <a:pt x="0" y="0"/>
                </a:lnTo>
                <a:lnTo>
                  <a:pt x="0" y="697455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5602357" y="3207154"/>
            <a:ext cx="1103630" cy="87630"/>
          </a:xfrm>
          <a:custGeom>
            <a:rect b="b" l="l" r="r" t="t"/>
            <a:pathLst>
              <a:path extrusionOk="0" h="87629" w="1103629">
                <a:moveTo>
                  <a:pt x="1103597" y="0"/>
                </a:moveTo>
                <a:lnTo>
                  <a:pt x="0" y="0"/>
                </a:lnTo>
                <a:lnTo>
                  <a:pt x="88624" y="87124"/>
                </a:lnTo>
                <a:lnTo>
                  <a:pt x="1014972" y="87124"/>
                </a:lnTo>
                <a:lnTo>
                  <a:pt x="1103597" y="0"/>
                </a:lnTo>
                <a:close/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5595549" y="3207154"/>
            <a:ext cx="95885" cy="697865"/>
          </a:xfrm>
          <a:custGeom>
            <a:rect b="b" l="l" r="r" t="t"/>
            <a:pathLst>
              <a:path extrusionOk="0" h="697864" w="95885">
                <a:moveTo>
                  <a:pt x="6808" y="0"/>
                </a:moveTo>
                <a:lnTo>
                  <a:pt x="0" y="0"/>
                </a:lnTo>
                <a:lnTo>
                  <a:pt x="0" y="697455"/>
                </a:lnTo>
                <a:lnTo>
                  <a:pt x="95432" y="610100"/>
                </a:lnTo>
                <a:lnTo>
                  <a:pt x="95432" y="87124"/>
                </a:lnTo>
                <a:lnTo>
                  <a:pt x="6808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5595548" y="3817254"/>
            <a:ext cx="1117600" cy="87630"/>
          </a:xfrm>
          <a:custGeom>
            <a:rect b="b" l="l" r="r" t="t"/>
            <a:pathLst>
              <a:path extrusionOk="0" h="87629" w="1117600">
                <a:moveTo>
                  <a:pt x="1021781" y="0"/>
                </a:moveTo>
                <a:lnTo>
                  <a:pt x="95432" y="0"/>
                </a:lnTo>
                <a:lnTo>
                  <a:pt x="0" y="87355"/>
                </a:lnTo>
                <a:lnTo>
                  <a:pt x="1117213" y="87355"/>
                </a:lnTo>
                <a:lnTo>
                  <a:pt x="1021781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6617329" y="3207154"/>
            <a:ext cx="95885" cy="697865"/>
          </a:xfrm>
          <a:custGeom>
            <a:rect b="b" l="l" r="r" t="t"/>
            <a:pathLst>
              <a:path extrusionOk="0" h="697864" w="95884">
                <a:moveTo>
                  <a:pt x="95432" y="0"/>
                </a:moveTo>
                <a:lnTo>
                  <a:pt x="88624" y="0"/>
                </a:lnTo>
                <a:lnTo>
                  <a:pt x="0" y="87124"/>
                </a:lnTo>
                <a:lnTo>
                  <a:pt x="0" y="610100"/>
                </a:lnTo>
                <a:lnTo>
                  <a:pt x="95432" y="697455"/>
                </a:lnTo>
                <a:lnTo>
                  <a:pt x="9543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6789419" y="3722461"/>
            <a:ext cx="574040" cy="349885"/>
          </a:xfrm>
          <a:custGeom>
            <a:rect b="b" l="l" r="r" t="t"/>
            <a:pathLst>
              <a:path extrusionOk="0" h="349885" w="574040">
                <a:moveTo>
                  <a:pt x="31516" y="0"/>
                </a:moveTo>
                <a:lnTo>
                  <a:pt x="0" y="61752"/>
                </a:lnTo>
                <a:lnTo>
                  <a:pt x="465338" y="289438"/>
                </a:lnTo>
                <a:lnTo>
                  <a:pt x="434675" y="349422"/>
                </a:lnTo>
                <a:lnTo>
                  <a:pt x="573968" y="303977"/>
                </a:lnTo>
                <a:lnTo>
                  <a:pt x="548015" y="227685"/>
                </a:lnTo>
                <a:lnTo>
                  <a:pt x="496945" y="227685"/>
                </a:lnTo>
                <a:lnTo>
                  <a:pt x="31516" y="0"/>
                </a:lnTo>
                <a:close/>
              </a:path>
              <a:path extrusionOk="0" h="349885" w="574040">
                <a:moveTo>
                  <a:pt x="527608" y="167700"/>
                </a:moveTo>
                <a:lnTo>
                  <a:pt x="496945" y="227685"/>
                </a:lnTo>
                <a:lnTo>
                  <a:pt x="548015" y="227685"/>
                </a:lnTo>
                <a:lnTo>
                  <a:pt x="527608" y="167700"/>
                </a:lnTo>
                <a:close/>
              </a:path>
            </a:pathLst>
          </a:custGeom>
          <a:solidFill>
            <a:srgbClr val="8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6789432" y="3722442"/>
            <a:ext cx="574040" cy="349885"/>
          </a:xfrm>
          <a:custGeom>
            <a:rect b="b" l="l" r="r" t="t"/>
            <a:pathLst>
              <a:path extrusionOk="0" h="349885" w="574040">
                <a:moveTo>
                  <a:pt x="573954" y="304001"/>
                </a:moveTo>
                <a:lnTo>
                  <a:pt x="527597" y="167714"/>
                </a:lnTo>
                <a:lnTo>
                  <a:pt x="496937" y="227703"/>
                </a:lnTo>
                <a:lnTo>
                  <a:pt x="31513" y="0"/>
                </a:lnTo>
                <a:lnTo>
                  <a:pt x="0" y="61787"/>
                </a:lnTo>
                <a:lnTo>
                  <a:pt x="465331" y="289461"/>
                </a:lnTo>
                <a:lnTo>
                  <a:pt x="434671" y="349420"/>
                </a:lnTo>
                <a:lnTo>
                  <a:pt x="573954" y="30400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6805147" y="4359737"/>
            <a:ext cx="574675" cy="349885"/>
          </a:xfrm>
          <a:custGeom>
            <a:rect b="b" l="l" r="r" t="t"/>
            <a:pathLst>
              <a:path extrusionOk="0" h="349885" w="574675">
                <a:moveTo>
                  <a:pt x="46451" y="167579"/>
                </a:moveTo>
                <a:lnTo>
                  <a:pt x="0" y="303977"/>
                </a:lnTo>
                <a:lnTo>
                  <a:pt x="139385" y="349422"/>
                </a:lnTo>
                <a:lnTo>
                  <a:pt x="108722" y="289438"/>
                </a:lnTo>
                <a:lnTo>
                  <a:pt x="234930" y="227685"/>
                </a:lnTo>
                <a:lnTo>
                  <a:pt x="77114" y="227685"/>
                </a:lnTo>
                <a:lnTo>
                  <a:pt x="46451" y="167579"/>
                </a:lnTo>
                <a:close/>
              </a:path>
              <a:path extrusionOk="0" h="349885" w="574675">
                <a:moveTo>
                  <a:pt x="542543" y="0"/>
                </a:moveTo>
                <a:lnTo>
                  <a:pt x="77114" y="227685"/>
                </a:lnTo>
                <a:lnTo>
                  <a:pt x="234930" y="227685"/>
                </a:lnTo>
                <a:lnTo>
                  <a:pt x="574060" y="61752"/>
                </a:lnTo>
                <a:lnTo>
                  <a:pt x="542543" y="0"/>
                </a:lnTo>
                <a:close/>
              </a:path>
            </a:pathLst>
          </a:custGeom>
          <a:solidFill>
            <a:srgbClr val="8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6805128" y="4359738"/>
            <a:ext cx="574675" cy="349885"/>
          </a:xfrm>
          <a:custGeom>
            <a:rect b="b" l="l" r="r" t="t"/>
            <a:pathLst>
              <a:path extrusionOk="0" h="349885" w="574675">
                <a:moveTo>
                  <a:pt x="0" y="303970"/>
                </a:moveTo>
                <a:lnTo>
                  <a:pt x="139434" y="349420"/>
                </a:lnTo>
                <a:lnTo>
                  <a:pt x="108744" y="289430"/>
                </a:lnTo>
                <a:lnTo>
                  <a:pt x="574075" y="61757"/>
                </a:lnTo>
                <a:lnTo>
                  <a:pt x="542592" y="0"/>
                </a:lnTo>
                <a:lnTo>
                  <a:pt x="77138" y="227673"/>
                </a:lnTo>
                <a:lnTo>
                  <a:pt x="46478" y="167592"/>
                </a:lnTo>
                <a:lnTo>
                  <a:pt x="0" y="30397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4339498" y="5041510"/>
            <a:ext cx="1130300" cy="542290"/>
          </a:xfrm>
          <a:custGeom>
            <a:rect b="b" l="l" r="r" t="t"/>
            <a:pathLst>
              <a:path extrusionOk="0" h="542289" w="1130300">
                <a:moveTo>
                  <a:pt x="55900" y="354128"/>
                </a:moveTo>
                <a:lnTo>
                  <a:pt x="0" y="487073"/>
                </a:lnTo>
                <a:lnTo>
                  <a:pt x="135849" y="541818"/>
                </a:lnTo>
                <a:lnTo>
                  <a:pt x="109484" y="479858"/>
                </a:lnTo>
                <a:lnTo>
                  <a:pt x="265876" y="416100"/>
                </a:lnTo>
                <a:lnTo>
                  <a:pt x="82265" y="416100"/>
                </a:lnTo>
                <a:lnTo>
                  <a:pt x="55900" y="354128"/>
                </a:lnTo>
                <a:close/>
              </a:path>
              <a:path extrusionOk="0" h="542289" w="1130300">
                <a:moveTo>
                  <a:pt x="1102918" y="0"/>
                </a:moveTo>
                <a:lnTo>
                  <a:pt x="82265" y="416100"/>
                </a:lnTo>
                <a:lnTo>
                  <a:pt x="265876" y="416100"/>
                </a:lnTo>
                <a:lnTo>
                  <a:pt x="1130137" y="63758"/>
                </a:lnTo>
                <a:lnTo>
                  <a:pt x="1102918" y="0"/>
                </a:lnTo>
                <a:close/>
              </a:path>
            </a:pathLst>
          </a:custGeom>
          <a:solidFill>
            <a:srgbClr val="8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4339521" y="5041508"/>
            <a:ext cx="1130300" cy="542290"/>
          </a:xfrm>
          <a:custGeom>
            <a:rect b="b" l="l" r="r" t="t"/>
            <a:pathLst>
              <a:path extrusionOk="0" h="542289" w="1130300">
                <a:moveTo>
                  <a:pt x="0" y="487072"/>
                </a:moveTo>
                <a:lnTo>
                  <a:pt x="135838" y="541819"/>
                </a:lnTo>
                <a:lnTo>
                  <a:pt x="109445" y="479845"/>
                </a:lnTo>
                <a:lnTo>
                  <a:pt x="1130139" y="63757"/>
                </a:lnTo>
                <a:lnTo>
                  <a:pt x="1102923" y="0"/>
                </a:lnTo>
                <a:lnTo>
                  <a:pt x="82259" y="416100"/>
                </a:lnTo>
                <a:lnTo>
                  <a:pt x="55865" y="354129"/>
                </a:lnTo>
                <a:lnTo>
                  <a:pt x="0" y="48707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7456444" y="4026438"/>
            <a:ext cx="837565" cy="546735"/>
          </a:xfrm>
          <a:custGeom>
            <a:rect b="b" l="l" r="r" t="t"/>
            <a:pathLst>
              <a:path extrusionOk="0" h="546735" w="837565">
                <a:moveTo>
                  <a:pt x="744352" y="0"/>
                </a:moveTo>
                <a:lnTo>
                  <a:pt x="93055" y="0"/>
                </a:lnTo>
                <a:lnTo>
                  <a:pt x="78325" y="1136"/>
                </a:lnTo>
                <a:lnTo>
                  <a:pt x="39244" y="16782"/>
                </a:lnTo>
                <a:lnTo>
                  <a:pt x="11560" y="47107"/>
                </a:lnTo>
                <a:lnTo>
                  <a:pt x="75" y="87380"/>
                </a:lnTo>
                <a:lnTo>
                  <a:pt x="0" y="91074"/>
                </a:lnTo>
                <a:lnTo>
                  <a:pt x="0" y="455249"/>
                </a:lnTo>
                <a:lnTo>
                  <a:pt x="9914" y="496156"/>
                </a:lnTo>
                <a:lnTo>
                  <a:pt x="36451" y="527453"/>
                </a:lnTo>
                <a:lnTo>
                  <a:pt x="74798" y="544452"/>
                </a:lnTo>
                <a:lnTo>
                  <a:pt x="93055" y="546201"/>
                </a:lnTo>
                <a:lnTo>
                  <a:pt x="744352" y="546201"/>
                </a:lnTo>
                <a:lnTo>
                  <a:pt x="786190" y="536517"/>
                </a:lnTo>
                <a:lnTo>
                  <a:pt x="818215" y="510588"/>
                </a:lnTo>
                <a:lnTo>
                  <a:pt x="835616" y="473102"/>
                </a:lnTo>
                <a:lnTo>
                  <a:pt x="837407" y="455249"/>
                </a:lnTo>
                <a:lnTo>
                  <a:pt x="837407" y="91074"/>
                </a:lnTo>
                <a:lnTo>
                  <a:pt x="827505" y="50179"/>
                </a:lnTo>
                <a:lnTo>
                  <a:pt x="800999" y="18835"/>
                </a:lnTo>
                <a:lnTo>
                  <a:pt x="762692" y="1771"/>
                </a:lnTo>
                <a:lnTo>
                  <a:pt x="7443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7456434" y="4026443"/>
            <a:ext cx="837565" cy="546735"/>
          </a:xfrm>
          <a:custGeom>
            <a:rect b="b" l="l" r="r" t="t"/>
            <a:pathLst>
              <a:path extrusionOk="0" h="546735" w="837565">
                <a:moveTo>
                  <a:pt x="744354" y="546214"/>
                </a:moveTo>
                <a:lnTo>
                  <a:pt x="786202" y="536523"/>
                </a:lnTo>
                <a:lnTo>
                  <a:pt x="818221" y="510585"/>
                </a:lnTo>
                <a:lnTo>
                  <a:pt x="835613" y="473101"/>
                </a:lnTo>
                <a:lnTo>
                  <a:pt x="837402" y="455255"/>
                </a:lnTo>
                <a:lnTo>
                  <a:pt x="837402" y="91081"/>
                </a:lnTo>
                <a:lnTo>
                  <a:pt x="827506" y="50169"/>
                </a:lnTo>
                <a:lnTo>
                  <a:pt x="801010" y="18827"/>
                </a:lnTo>
                <a:lnTo>
                  <a:pt x="762701" y="1770"/>
                </a:lnTo>
                <a:lnTo>
                  <a:pt x="744354" y="0"/>
                </a:lnTo>
                <a:lnTo>
                  <a:pt x="93048" y="0"/>
                </a:lnTo>
                <a:lnTo>
                  <a:pt x="51237" y="9698"/>
                </a:lnTo>
                <a:lnTo>
                  <a:pt x="19223" y="35649"/>
                </a:lnTo>
                <a:lnTo>
                  <a:pt x="1807" y="73139"/>
                </a:lnTo>
                <a:lnTo>
                  <a:pt x="0" y="91081"/>
                </a:lnTo>
                <a:lnTo>
                  <a:pt x="0" y="455255"/>
                </a:lnTo>
                <a:lnTo>
                  <a:pt x="9913" y="496152"/>
                </a:lnTo>
                <a:lnTo>
                  <a:pt x="36448" y="527456"/>
                </a:lnTo>
                <a:lnTo>
                  <a:pt x="74792" y="544464"/>
                </a:lnTo>
                <a:lnTo>
                  <a:pt x="93048" y="546214"/>
                </a:lnTo>
                <a:lnTo>
                  <a:pt x="744354" y="54621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 txBox="1"/>
          <p:nvPr/>
        </p:nvSpPr>
        <p:spPr>
          <a:xfrm>
            <a:off x="7630572" y="4185003"/>
            <a:ext cx="562610" cy="207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1616965" y="4202729"/>
            <a:ext cx="35560" cy="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1616965" y="6209767"/>
            <a:ext cx="35560" cy="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2381988" y="6322987"/>
            <a:ext cx="795655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9"/>
          <p:cNvSpPr/>
          <p:nvPr/>
        </p:nvSpPr>
        <p:spPr>
          <a:xfrm>
            <a:off x="5525841" y="1614050"/>
            <a:ext cx="1162994" cy="9103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5525861" y="1614032"/>
            <a:ext cx="1163320" cy="910590"/>
          </a:xfrm>
          <a:custGeom>
            <a:rect b="b" l="l" r="r" t="t"/>
            <a:pathLst>
              <a:path extrusionOk="0" h="910589" w="1163320">
                <a:moveTo>
                  <a:pt x="1069946" y="910388"/>
                </a:moveTo>
                <a:lnTo>
                  <a:pt x="1111756" y="900684"/>
                </a:lnTo>
                <a:lnTo>
                  <a:pt x="1143770" y="874725"/>
                </a:lnTo>
                <a:lnTo>
                  <a:pt x="1161187" y="837240"/>
                </a:lnTo>
                <a:lnTo>
                  <a:pt x="1162994" y="91051"/>
                </a:lnTo>
                <a:lnTo>
                  <a:pt x="1161834" y="76618"/>
                </a:lnTo>
                <a:lnTo>
                  <a:pt x="1145860" y="38358"/>
                </a:lnTo>
                <a:lnTo>
                  <a:pt x="1114881" y="11288"/>
                </a:lnTo>
                <a:lnTo>
                  <a:pt x="1073700" y="72"/>
                </a:lnTo>
                <a:lnTo>
                  <a:pt x="1069946" y="0"/>
                </a:lnTo>
                <a:lnTo>
                  <a:pt x="93048" y="0"/>
                </a:lnTo>
                <a:lnTo>
                  <a:pt x="51218" y="9678"/>
                </a:lnTo>
                <a:lnTo>
                  <a:pt x="19206" y="35602"/>
                </a:lnTo>
                <a:lnTo>
                  <a:pt x="1801" y="73105"/>
                </a:lnTo>
                <a:lnTo>
                  <a:pt x="0" y="91051"/>
                </a:lnTo>
                <a:lnTo>
                  <a:pt x="0" y="819306"/>
                </a:lnTo>
                <a:lnTo>
                  <a:pt x="9895" y="860205"/>
                </a:lnTo>
                <a:lnTo>
                  <a:pt x="36392" y="891551"/>
                </a:lnTo>
                <a:lnTo>
                  <a:pt x="74700" y="908617"/>
                </a:lnTo>
                <a:lnTo>
                  <a:pt x="93048" y="910388"/>
                </a:lnTo>
                <a:lnTo>
                  <a:pt x="1069946" y="91038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4837662" y="1831806"/>
            <a:ext cx="1708150" cy="1941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3914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" lvl="0" marL="1036955" marR="85090" rtl="0" algn="ctr">
              <a:lnSpc>
                <a:spcPct val="114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6003523" y="2524414"/>
            <a:ext cx="208279" cy="683260"/>
          </a:xfrm>
          <a:custGeom>
            <a:rect b="b" l="l" r="r" t="t"/>
            <a:pathLst>
              <a:path extrusionOk="0" h="683260" w="208279">
                <a:moveTo>
                  <a:pt x="207660" y="581070"/>
                </a:moveTo>
                <a:lnTo>
                  <a:pt x="0" y="581070"/>
                </a:lnTo>
                <a:lnTo>
                  <a:pt x="103814" y="682721"/>
                </a:lnTo>
                <a:lnTo>
                  <a:pt x="207660" y="581070"/>
                </a:lnTo>
                <a:close/>
              </a:path>
              <a:path extrusionOk="0" h="683260" w="208279">
                <a:moveTo>
                  <a:pt x="139110" y="0"/>
                </a:moveTo>
                <a:lnTo>
                  <a:pt x="68549" y="0"/>
                </a:lnTo>
                <a:lnTo>
                  <a:pt x="68549" y="581070"/>
                </a:lnTo>
                <a:lnTo>
                  <a:pt x="139110" y="581070"/>
                </a:lnTo>
                <a:lnTo>
                  <a:pt x="139110" y="0"/>
                </a:lnTo>
                <a:close/>
              </a:path>
            </a:pathLst>
          </a:custGeom>
          <a:solidFill>
            <a:srgbClr val="8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6003537" y="2524421"/>
            <a:ext cx="207645" cy="683260"/>
          </a:xfrm>
          <a:custGeom>
            <a:rect b="b" l="l" r="r" t="t"/>
            <a:pathLst>
              <a:path extrusionOk="0" h="683260" w="207645">
                <a:moveTo>
                  <a:pt x="103806" y="682715"/>
                </a:moveTo>
                <a:lnTo>
                  <a:pt x="207643" y="581056"/>
                </a:lnTo>
                <a:lnTo>
                  <a:pt x="139099" y="581056"/>
                </a:lnTo>
                <a:lnTo>
                  <a:pt x="139099" y="0"/>
                </a:lnTo>
                <a:lnTo>
                  <a:pt x="68544" y="0"/>
                </a:lnTo>
                <a:lnTo>
                  <a:pt x="68544" y="581056"/>
                </a:lnTo>
                <a:lnTo>
                  <a:pt x="0" y="581056"/>
                </a:lnTo>
                <a:lnTo>
                  <a:pt x="103806" y="68271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9"/>
          <p:cNvSpPr txBox="1"/>
          <p:nvPr/>
        </p:nvSpPr>
        <p:spPr>
          <a:xfrm>
            <a:off x="2248625" y="4281917"/>
            <a:ext cx="1140460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98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4" name="Google Shape;94;p9"/>
          <p:cNvGraphicFramePr/>
          <p:nvPr/>
        </p:nvGraphicFramePr>
        <p:xfrm>
          <a:off x="1643855" y="18127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{6B3B2A8D-11E1-4139-AAA1-6D5E59470017}</a:tableStyleId>
              </a:tblPr>
              <a:tblGrid>
                <a:gridCol w="307800"/>
                <a:gridCol w="511275"/>
                <a:gridCol w="651625"/>
                <a:gridCol w="558450"/>
                <a:gridCol w="465400"/>
              </a:tblGrid>
              <a:tr h="212450">
                <a:tc>
                  <a:txBody>
                    <a:bodyPr/>
                    <a:lstStyle/>
                    <a:p>
                      <a:pPr indent="0" lvl="0" marL="228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8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Tid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39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Attrib1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77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Attrib2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Attrib3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</a:tr>
              <a:tr h="220225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Large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125K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4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425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Small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40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Large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3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4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Large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220K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475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Small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9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Small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Google Shape;95;p9"/>
          <p:cNvGraphicFramePr/>
          <p:nvPr/>
        </p:nvGraphicFramePr>
        <p:xfrm>
          <a:off x="1643855" y="49102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{6B3B2A8D-11E1-4139-AAA1-6D5E59470017}</a:tableStyleId>
              </a:tblPr>
              <a:tblGrid>
                <a:gridCol w="307800"/>
                <a:gridCol w="511275"/>
                <a:gridCol w="651625"/>
                <a:gridCol w="558450"/>
                <a:gridCol w="465400"/>
              </a:tblGrid>
              <a:tr h="212675">
                <a:tc>
                  <a:txBody>
                    <a:bodyPr/>
                    <a:lstStyle/>
                    <a:p>
                      <a:pPr indent="0" lvl="0" marL="228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8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Tid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39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Attrib1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77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Attrib2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Attrib3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</a:tr>
              <a:tr h="220475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Small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625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7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Large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625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Small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97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Large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6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619" name="Google Shape;619;p36"/>
          <p:cNvSpPr/>
          <p:nvPr/>
        </p:nvSpPr>
        <p:spPr>
          <a:xfrm>
            <a:off x="990600" y="1854196"/>
            <a:ext cx="8063483" cy="38415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36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of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Classification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Task</a:t>
            </a:r>
            <a:endParaRPr/>
          </a:p>
        </p:txBody>
      </p:sp>
      <p:sp>
        <p:nvSpPr>
          <p:cNvPr id="101" name="Google Shape;101;p10"/>
          <p:cNvSpPr txBox="1"/>
          <p:nvPr/>
        </p:nvSpPr>
        <p:spPr>
          <a:xfrm>
            <a:off x="993140" y="1683204"/>
            <a:ext cx="7465059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95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Predicting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tumor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cells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benign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malignant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160655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95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Classifying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transactions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legitimate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fraudulent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400685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95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Classifying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secondary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structures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protein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alpha-helix,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beta-sheet,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17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coil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121031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195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Categorizing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news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stories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finance,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weather,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entertainment,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sports,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0"/>
          <p:cNvSpPr/>
          <p:nvPr/>
        </p:nvSpPr>
        <p:spPr>
          <a:xfrm>
            <a:off x="7178680" y="2286015"/>
            <a:ext cx="1965326" cy="14176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7128571" y="2927716"/>
            <a:ext cx="651016" cy="6330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7106229" y="2559591"/>
            <a:ext cx="621566" cy="51855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7532705" y="4343400"/>
            <a:ext cx="1535079" cy="231933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98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Techniques</a:t>
            </a:r>
            <a:endParaRPr/>
          </a:p>
        </p:txBody>
      </p:sp>
      <p:sp>
        <p:nvSpPr>
          <p:cNvPr id="112" name="Google Shape;112;p11"/>
          <p:cNvSpPr txBox="1"/>
          <p:nvPr>
            <p:ph idx="12" type="sldNum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98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1"/>
          <p:cNvSpPr txBox="1"/>
          <p:nvPr/>
        </p:nvSpPr>
        <p:spPr>
          <a:xfrm>
            <a:off x="993140" y="1688022"/>
            <a:ext cx="7696200" cy="3685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Decision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based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Rule-based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reasoning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Naïve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Bayes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Bayesian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Belief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Machines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●●</a:t>
            </a:r>
            <a:r>
              <a:rPr lang="en-US" sz="210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of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Decision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Tree</a:t>
            </a:r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721368" y="6029429"/>
            <a:ext cx="33655" cy="33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1523115" y="1611530"/>
            <a:ext cx="2628913" cy="7778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7423160" y="4962525"/>
            <a:ext cx="232410" cy="504190"/>
          </a:xfrm>
          <a:custGeom>
            <a:rect b="b" l="l" r="r" t="t"/>
            <a:pathLst>
              <a:path extrusionOk="0" h="504189" w="232409">
                <a:moveTo>
                  <a:pt x="0" y="0"/>
                </a:moveTo>
                <a:lnTo>
                  <a:pt x="232257" y="50398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7599547" y="5404423"/>
            <a:ext cx="69215" cy="85725"/>
          </a:xfrm>
          <a:custGeom>
            <a:rect b="b" l="l" r="r" t="t"/>
            <a:pathLst>
              <a:path extrusionOk="0" h="85725" w="69215">
                <a:moveTo>
                  <a:pt x="69189" y="0"/>
                </a:moveTo>
                <a:lnTo>
                  <a:pt x="0" y="31885"/>
                </a:lnTo>
                <a:lnTo>
                  <a:pt x="66507" y="85155"/>
                </a:lnTo>
                <a:lnTo>
                  <a:pt x="691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2"/>
          <p:cNvSpPr/>
          <p:nvPr/>
        </p:nvSpPr>
        <p:spPr>
          <a:xfrm>
            <a:off x="6306159" y="4962525"/>
            <a:ext cx="311150" cy="505459"/>
          </a:xfrm>
          <a:custGeom>
            <a:rect b="b" l="l" r="r" t="t"/>
            <a:pathLst>
              <a:path extrusionOk="0" h="505460" w="311150">
                <a:moveTo>
                  <a:pt x="310530" y="0"/>
                </a:moveTo>
                <a:lnTo>
                  <a:pt x="0" y="505407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2"/>
          <p:cNvSpPr/>
          <p:nvPr/>
        </p:nvSpPr>
        <p:spPr>
          <a:xfrm>
            <a:off x="6292839" y="5404710"/>
            <a:ext cx="72390" cy="85090"/>
          </a:xfrm>
          <a:custGeom>
            <a:rect b="b" l="l" r="r" t="t"/>
            <a:pathLst>
              <a:path extrusionOk="0" h="85089" w="72389">
                <a:moveTo>
                  <a:pt x="7437" y="0"/>
                </a:moveTo>
                <a:lnTo>
                  <a:pt x="0" y="84868"/>
                </a:lnTo>
                <a:lnTo>
                  <a:pt x="72359" y="39886"/>
                </a:lnTo>
                <a:lnTo>
                  <a:pt x="74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2"/>
          <p:cNvSpPr/>
          <p:nvPr/>
        </p:nvSpPr>
        <p:spPr>
          <a:xfrm>
            <a:off x="6954377" y="4168780"/>
            <a:ext cx="387985" cy="508634"/>
          </a:xfrm>
          <a:custGeom>
            <a:rect b="b" l="l" r="r" t="t"/>
            <a:pathLst>
              <a:path extrusionOk="0" h="508635" w="387984">
                <a:moveTo>
                  <a:pt x="387827" y="0"/>
                </a:moveTo>
                <a:lnTo>
                  <a:pt x="0" y="508436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6938954" y="4613727"/>
            <a:ext cx="76835" cy="83820"/>
          </a:xfrm>
          <a:custGeom>
            <a:rect b="b" l="l" r="r" t="t"/>
            <a:pathLst>
              <a:path extrusionOk="0" h="83820" w="76834">
                <a:moveTo>
                  <a:pt x="15941" y="0"/>
                </a:moveTo>
                <a:lnTo>
                  <a:pt x="0" y="83667"/>
                </a:lnTo>
                <a:lnTo>
                  <a:pt x="76504" y="46207"/>
                </a:lnTo>
                <a:lnTo>
                  <a:pt x="159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8150229" y="4168780"/>
            <a:ext cx="467359" cy="509905"/>
          </a:xfrm>
          <a:custGeom>
            <a:rect b="b" l="l" r="r" t="t"/>
            <a:pathLst>
              <a:path extrusionOk="0" h="509904" w="467359">
                <a:moveTo>
                  <a:pt x="0" y="0"/>
                </a:moveTo>
                <a:lnTo>
                  <a:pt x="467014" y="509899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8554852" y="4615495"/>
            <a:ext cx="80010" cy="81915"/>
          </a:xfrm>
          <a:custGeom>
            <a:rect b="b" l="l" r="r" t="t"/>
            <a:pathLst>
              <a:path extrusionOk="0" h="81914" w="80009">
                <a:moveTo>
                  <a:pt x="56174" y="0"/>
                </a:moveTo>
                <a:lnTo>
                  <a:pt x="0" y="51450"/>
                </a:lnTo>
                <a:lnTo>
                  <a:pt x="79552" y="81899"/>
                </a:lnTo>
                <a:lnTo>
                  <a:pt x="5617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7100895" y="3441710"/>
            <a:ext cx="546100" cy="447675"/>
          </a:xfrm>
          <a:custGeom>
            <a:rect b="b" l="l" r="r" t="t"/>
            <a:pathLst>
              <a:path extrusionOk="0" h="447675" w="546100">
                <a:moveTo>
                  <a:pt x="0" y="0"/>
                </a:moveTo>
                <a:lnTo>
                  <a:pt x="545500" y="447415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7582966" y="3827465"/>
            <a:ext cx="83185" cy="78105"/>
          </a:xfrm>
          <a:custGeom>
            <a:rect b="b" l="l" r="r" t="t"/>
            <a:pathLst>
              <a:path extrusionOk="0" h="78104" w="83184">
                <a:moveTo>
                  <a:pt x="48310" y="0"/>
                </a:moveTo>
                <a:lnTo>
                  <a:pt x="0" y="58917"/>
                </a:lnTo>
                <a:lnTo>
                  <a:pt x="83088" y="77784"/>
                </a:lnTo>
                <a:lnTo>
                  <a:pt x="483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5747339" y="3441710"/>
            <a:ext cx="546100" cy="447675"/>
          </a:xfrm>
          <a:custGeom>
            <a:rect b="b" l="l" r="r" t="t"/>
            <a:pathLst>
              <a:path extrusionOk="0" h="447675" w="546100">
                <a:moveTo>
                  <a:pt x="545500" y="0"/>
                </a:moveTo>
                <a:lnTo>
                  <a:pt x="0" y="447415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5727710" y="3827465"/>
            <a:ext cx="83185" cy="78105"/>
          </a:xfrm>
          <a:custGeom>
            <a:rect b="b" l="l" r="r" t="t"/>
            <a:pathLst>
              <a:path extrusionOk="0" h="78104" w="83185">
                <a:moveTo>
                  <a:pt x="34747" y="0"/>
                </a:moveTo>
                <a:lnTo>
                  <a:pt x="0" y="77784"/>
                </a:lnTo>
                <a:lnTo>
                  <a:pt x="83057" y="58917"/>
                </a:lnTo>
                <a:lnTo>
                  <a:pt x="3474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2"/>
          <p:cNvSpPr txBox="1"/>
          <p:nvPr/>
        </p:nvSpPr>
        <p:spPr>
          <a:xfrm>
            <a:off x="6245230" y="3178161"/>
            <a:ext cx="936625" cy="349250"/>
          </a:xfrm>
          <a:prstGeom prst="rect">
            <a:avLst/>
          </a:prstGeom>
          <a:solidFill>
            <a:srgbClr val="FFFB00"/>
          </a:solidFill>
          <a:ln cap="flat" cmpd="sng" w="12700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2"/>
          <p:cNvSpPr txBox="1"/>
          <p:nvPr/>
        </p:nvSpPr>
        <p:spPr>
          <a:xfrm>
            <a:off x="7261219" y="3905243"/>
            <a:ext cx="935355" cy="349250"/>
          </a:xfrm>
          <a:prstGeom prst="rect">
            <a:avLst/>
          </a:prstGeom>
          <a:solidFill>
            <a:srgbClr val="FFFB00"/>
          </a:solidFill>
          <a:ln cap="flat" cmpd="sng" w="12700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6535735" y="4697407"/>
            <a:ext cx="968375" cy="349250"/>
          </a:xfrm>
          <a:prstGeom prst="rect">
            <a:avLst/>
          </a:prstGeom>
          <a:solidFill>
            <a:srgbClr val="FFFB00"/>
          </a:solidFill>
          <a:ln cap="flat" cmpd="sng" w="12700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57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TaxInc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2"/>
          <p:cNvSpPr/>
          <p:nvPr/>
        </p:nvSpPr>
        <p:spPr>
          <a:xfrm>
            <a:off x="7462845" y="5486400"/>
            <a:ext cx="627380" cy="367030"/>
          </a:xfrm>
          <a:custGeom>
            <a:rect b="b" l="l" r="r" t="t"/>
            <a:pathLst>
              <a:path extrusionOk="0" h="367029" w="627379">
                <a:moveTo>
                  <a:pt x="565556" y="0"/>
                </a:moveTo>
                <a:lnTo>
                  <a:pt x="49213" y="1223"/>
                </a:lnTo>
                <a:lnTo>
                  <a:pt x="14077" y="22328"/>
                </a:lnTo>
                <a:lnTo>
                  <a:pt x="0" y="61496"/>
                </a:lnTo>
                <a:lnTo>
                  <a:pt x="1223" y="317484"/>
                </a:lnTo>
                <a:lnTo>
                  <a:pt x="22323" y="352630"/>
                </a:lnTo>
                <a:lnTo>
                  <a:pt x="61478" y="366710"/>
                </a:lnTo>
                <a:lnTo>
                  <a:pt x="577841" y="365483"/>
                </a:lnTo>
                <a:lnTo>
                  <a:pt x="612981" y="344375"/>
                </a:lnTo>
                <a:lnTo>
                  <a:pt x="627065" y="305217"/>
                </a:lnTo>
                <a:lnTo>
                  <a:pt x="625836" y="49205"/>
                </a:lnTo>
                <a:lnTo>
                  <a:pt x="604714" y="14073"/>
                </a:lnTo>
                <a:lnTo>
                  <a:pt x="565556" y="0"/>
                </a:lnTo>
                <a:close/>
              </a:path>
            </a:pathLst>
          </a:custGeom>
          <a:solidFill>
            <a:srgbClr val="38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2"/>
          <p:cNvSpPr txBox="1"/>
          <p:nvPr/>
        </p:nvSpPr>
        <p:spPr>
          <a:xfrm>
            <a:off x="7516081" y="5557962"/>
            <a:ext cx="4324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5970605" y="5503865"/>
            <a:ext cx="654050" cy="363855"/>
          </a:xfrm>
          <a:custGeom>
            <a:rect b="b" l="l" r="r" t="t"/>
            <a:pathLst>
              <a:path extrusionOk="0" h="363854" w="654050">
                <a:moveTo>
                  <a:pt x="593445" y="0"/>
                </a:moveTo>
                <a:lnTo>
                  <a:pt x="49727" y="966"/>
                </a:lnTo>
                <a:lnTo>
                  <a:pt x="14254" y="21531"/>
                </a:lnTo>
                <a:lnTo>
                  <a:pt x="0" y="60591"/>
                </a:lnTo>
                <a:lnTo>
                  <a:pt x="965" y="313781"/>
                </a:lnTo>
                <a:lnTo>
                  <a:pt x="21515" y="349269"/>
                </a:lnTo>
                <a:lnTo>
                  <a:pt x="60563" y="363534"/>
                </a:lnTo>
                <a:lnTo>
                  <a:pt x="604304" y="362565"/>
                </a:lnTo>
                <a:lnTo>
                  <a:pt x="639778" y="341997"/>
                </a:lnTo>
                <a:lnTo>
                  <a:pt x="654039" y="302943"/>
                </a:lnTo>
                <a:lnTo>
                  <a:pt x="653069" y="49732"/>
                </a:lnTo>
                <a:lnTo>
                  <a:pt x="632498" y="14259"/>
                </a:lnTo>
                <a:lnTo>
                  <a:pt x="593445" y="0"/>
                </a:lnTo>
                <a:close/>
              </a:path>
            </a:pathLst>
          </a:custGeom>
          <a:solidFill>
            <a:srgbClr val="38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2"/>
          <p:cNvSpPr txBox="1"/>
          <p:nvPr/>
        </p:nvSpPr>
        <p:spPr>
          <a:xfrm>
            <a:off x="6146169" y="5561137"/>
            <a:ext cx="33083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2"/>
          <p:cNvSpPr/>
          <p:nvPr/>
        </p:nvSpPr>
        <p:spPr>
          <a:xfrm>
            <a:off x="5405444" y="3919545"/>
            <a:ext cx="685800" cy="347980"/>
          </a:xfrm>
          <a:custGeom>
            <a:rect b="b" l="l" r="r" t="t"/>
            <a:pathLst>
              <a:path extrusionOk="0" h="347979" w="685800">
                <a:moveTo>
                  <a:pt x="627857" y="0"/>
                </a:moveTo>
                <a:lnTo>
                  <a:pt x="51309" y="375"/>
                </a:lnTo>
                <a:lnTo>
                  <a:pt x="14824" y="19232"/>
                </a:lnTo>
                <a:lnTo>
                  <a:pt x="0" y="57942"/>
                </a:lnTo>
                <a:lnTo>
                  <a:pt x="375" y="296345"/>
                </a:lnTo>
                <a:lnTo>
                  <a:pt x="19232" y="332829"/>
                </a:lnTo>
                <a:lnTo>
                  <a:pt x="57942" y="347654"/>
                </a:lnTo>
                <a:lnTo>
                  <a:pt x="634490" y="347279"/>
                </a:lnTo>
                <a:lnTo>
                  <a:pt x="670975" y="328422"/>
                </a:lnTo>
                <a:lnTo>
                  <a:pt x="685799" y="289712"/>
                </a:lnTo>
                <a:lnTo>
                  <a:pt x="685424" y="51309"/>
                </a:lnTo>
                <a:lnTo>
                  <a:pt x="666567" y="14824"/>
                </a:lnTo>
                <a:lnTo>
                  <a:pt x="627857" y="0"/>
                </a:lnTo>
                <a:close/>
              </a:path>
            </a:pathLst>
          </a:custGeom>
          <a:solidFill>
            <a:srgbClr val="38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2"/>
          <p:cNvSpPr txBox="1"/>
          <p:nvPr/>
        </p:nvSpPr>
        <p:spPr>
          <a:xfrm>
            <a:off x="5579431" y="3976811"/>
            <a:ext cx="33083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8301045" y="4724400"/>
            <a:ext cx="685800" cy="381000"/>
          </a:xfrm>
          <a:custGeom>
            <a:rect b="b" l="l" r="r" t="t"/>
            <a:pathLst>
              <a:path extrusionOk="0" h="381000" w="685800">
                <a:moveTo>
                  <a:pt x="622310" y="0"/>
                </a:moveTo>
                <a:lnTo>
                  <a:pt x="62446" y="8"/>
                </a:lnTo>
                <a:lnTo>
                  <a:pt x="23354" y="14299"/>
                </a:lnTo>
                <a:lnTo>
                  <a:pt x="1644" y="49077"/>
                </a:lnTo>
                <a:lnTo>
                  <a:pt x="0" y="63495"/>
                </a:lnTo>
                <a:lnTo>
                  <a:pt x="8" y="318547"/>
                </a:lnTo>
                <a:lnTo>
                  <a:pt x="14300" y="357646"/>
                </a:lnTo>
                <a:lnTo>
                  <a:pt x="49075" y="379355"/>
                </a:lnTo>
                <a:lnTo>
                  <a:pt x="63489" y="380999"/>
                </a:lnTo>
                <a:lnTo>
                  <a:pt x="623353" y="380991"/>
                </a:lnTo>
                <a:lnTo>
                  <a:pt x="662445" y="366700"/>
                </a:lnTo>
                <a:lnTo>
                  <a:pt x="684155" y="331922"/>
                </a:lnTo>
                <a:lnTo>
                  <a:pt x="685799" y="317504"/>
                </a:lnTo>
                <a:lnTo>
                  <a:pt x="685791" y="62452"/>
                </a:lnTo>
                <a:lnTo>
                  <a:pt x="671499" y="23353"/>
                </a:lnTo>
                <a:lnTo>
                  <a:pt x="636724" y="1644"/>
                </a:lnTo>
                <a:lnTo>
                  <a:pt x="622310" y="0"/>
                </a:lnTo>
                <a:close/>
              </a:path>
            </a:pathLst>
          </a:custGeom>
          <a:solidFill>
            <a:srgbClr val="38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8455984" y="4795961"/>
            <a:ext cx="33083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2"/>
          <p:cNvSpPr txBox="1"/>
          <p:nvPr/>
        </p:nvSpPr>
        <p:spPr>
          <a:xfrm>
            <a:off x="5609594" y="3513260"/>
            <a:ext cx="35750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2"/>
          <p:cNvSpPr txBox="1"/>
          <p:nvPr/>
        </p:nvSpPr>
        <p:spPr>
          <a:xfrm>
            <a:off x="7462208" y="3513260"/>
            <a:ext cx="285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"/>
          <p:cNvSpPr txBox="1"/>
          <p:nvPr/>
        </p:nvSpPr>
        <p:spPr>
          <a:xfrm>
            <a:off x="8508372" y="4278436"/>
            <a:ext cx="71437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6228719" y="4307011"/>
            <a:ext cx="150558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Divorced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5849307" y="5099174"/>
            <a:ext cx="5626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&gt;80K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7624133" y="5099174"/>
            <a:ext cx="5626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&lt;80K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 txBox="1"/>
          <p:nvPr/>
        </p:nvSpPr>
        <p:spPr>
          <a:xfrm>
            <a:off x="6912933" y="2300465"/>
            <a:ext cx="207454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Splitting</a:t>
            </a:r>
            <a:r>
              <a:rPr b="1" i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7280788" y="2605095"/>
            <a:ext cx="518795" cy="517525"/>
          </a:xfrm>
          <a:custGeom>
            <a:rect b="b" l="l" r="r" t="t"/>
            <a:pathLst>
              <a:path extrusionOk="0" h="517525" w="518795">
                <a:moveTo>
                  <a:pt x="518617" y="0"/>
                </a:moveTo>
                <a:lnTo>
                  <a:pt x="0" y="517032"/>
                </a:lnTo>
              </a:path>
            </a:pathLst>
          </a:custGeom>
          <a:noFill/>
          <a:ln cap="flat" cmpd="sng" w="15850">
            <a:solidFill>
              <a:srgbClr val="FF26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7262804" y="3059277"/>
            <a:ext cx="81280" cy="81280"/>
          </a:xfrm>
          <a:custGeom>
            <a:rect b="b" l="l" r="r" t="t"/>
            <a:pathLst>
              <a:path extrusionOk="0" h="81280" w="81279">
                <a:moveTo>
                  <a:pt x="27066" y="0"/>
                </a:moveTo>
                <a:lnTo>
                  <a:pt x="0" y="80802"/>
                </a:lnTo>
                <a:lnTo>
                  <a:pt x="80863" y="53980"/>
                </a:lnTo>
                <a:lnTo>
                  <a:pt x="27066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4267200" y="4267200"/>
            <a:ext cx="914400" cy="294005"/>
          </a:xfrm>
          <a:custGeom>
            <a:rect b="b" l="l" r="r" t="t"/>
            <a:pathLst>
              <a:path extrusionOk="0" h="294004" w="914400">
                <a:moveTo>
                  <a:pt x="685799" y="0"/>
                </a:moveTo>
                <a:lnTo>
                  <a:pt x="685799" y="73426"/>
                </a:lnTo>
                <a:lnTo>
                  <a:pt x="0" y="73426"/>
                </a:lnTo>
                <a:lnTo>
                  <a:pt x="0" y="220278"/>
                </a:lnTo>
                <a:lnTo>
                  <a:pt x="685799" y="220278"/>
                </a:lnTo>
                <a:lnTo>
                  <a:pt x="685799" y="293705"/>
                </a:lnTo>
                <a:lnTo>
                  <a:pt x="914399" y="146852"/>
                </a:lnTo>
                <a:lnTo>
                  <a:pt x="685799" y="0"/>
                </a:lnTo>
                <a:close/>
              </a:path>
            </a:pathLst>
          </a:custGeom>
          <a:solidFill>
            <a:srgbClr val="D81E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4267200" y="4267200"/>
            <a:ext cx="914400" cy="294005"/>
          </a:xfrm>
          <a:custGeom>
            <a:rect b="b" l="l" r="r" t="t"/>
            <a:pathLst>
              <a:path extrusionOk="0" h="294004" w="914400">
                <a:moveTo>
                  <a:pt x="0" y="73426"/>
                </a:moveTo>
                <a:lnTo>
                  <a:pt x="685799" y="73426"/>
                </a:lnTo>
                <a:lnTo>
                  <a:pt x="685799" y="0"/>
                </a:lnTo>
                <a:lnTo>
                  <a:pt x="914399" y="146852"/>
                </a:lnTo>
                <a:lnTo>
                  <a:pt x="685799" y="293705"/>
                </a:lnTo>
                <a:lnTo>
                  <a:pt x="685799" y="220278"/>
                </a:lnTo>
                <a:lnTo>
                  <a:pt x="0" y="220278"/>
                </a:lnTo>
                <a:lnTo>
                  <a:pt x="0" y="73426"/>
                </a:lnTo>
                <a:close/>
              </a:path>
            </a:pathLst>
          </a:custGeom>
          <a:noFill/>
          <a:ln cap="flat" cmpd="sng" w="12700">
            <a:solidFill>
              <a:srgbClr val="D81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7875605" y="2605095"/>
            <a:ext cx="74930" cy="1119505"/>
          </a:xfrm>
          <a:custGeom>
            <a:rect b="b" l="l" r="r" t="t"/>
            <a:pathLst>
              <a:path extrusionOk="0" h="1119504" w="74929">
                <a:moveTo>
                  <a:pt x="0" y="0"/>
                </a:moveTo>
                <a:lnTo>
                  <a:pt x="74493" y="1119225"/>
                </a:lnTo>
              </a:path>
            </a:pathLst>
          </a:custGeom>
          <a:noFill/>
          <a:ln cap="flat" cmpd="sng" w="15850">
            <a:solidFill>
              <a:srgbClr val="FF26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7908706" y="3671102"/>
            <a:ext cx="76200" cy="78740"/>
          </a:xfrm>
          <a:custGeom>
            <a:rect b="b" l="l" r="r" t="t"/>
            <a:pathLst>
              <a:path extrusionOk="0" h="78739" w="76200">
                <a:moveTo>
                  <a:pt x="76017" y="0"/>
                </a:moveTo>
                <a:lnTo>
                  <a:pt x="0" y="5059"/>
                </a:lnTo>
                <a:lnTo>
                  <a:pt x="43098" y="78577"/>
                </a:lnTo>
                <a:lnTo>
                  <a:pt x="76017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 txBox="1"/>
          <p:nvPr/>
        </p:nvSpPr>
        <p:spPr>
          <a:xfrm>
            <a:off x="1661872" y="6355002"/>
            <a:ext cx="1634489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b="1" lang="en-US" sz="2000">
                <a:solidFill>
                  <a:srgbClr val="33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8947494" y="7078677"/>
            <a:ext cx="13589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5732746" y="6323248"/>
            <a:ext cx="263715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Model:</a:t>
            </a:r>
            <a:r>
              <a:rPr b="1" lang="en-US" sz="2000">
                <a:solidFill>
                  <a:srgbClr val="33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Decision</a:t>
            </a:r>
            <a:r>
              <a:rPr b="1" lang="en-US" sz="2000">
                <a:solidFill>
                  <a:srgbClr val="33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Google Shape;160;p12"/>
          <p:cNvGraphicFramePr/>
          <p:nvPr/>
        </p:nvGraphicFramePr>
        <p:xfrm>
          <a:off x="960260" y="2594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{6B3B2A8D-11E1-4139-AAA1-6D5E59470017}</a:tableStyleId>
              </a:tblPr>
              <a:tblGrid>
                <a:gridCol w="382675"/>
                <a:gridCol w="709000"/>
                <a:gridCol w="811700"/>
                <a:gridCol w="775325"/>
                <a:gridCol w="590225"/>
              </a:tblGrid>
              <a:tr h="506425">
                <a:tc>
                  <a:txBody>
                    <a:bodyPr/>
                    <a:lstStyle/>
                    <a:p>
                      <a:pPr indent="0" lvl="0" marL="190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Tid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Refund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210820" rtl="0" algn="l">
                        <a:lnSpc>
                          <a:spcPct val="117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Marital</a:t>
                      </a:r>
                      <a:r>
                        <a:rPr b="1" lang="en-US" sz="125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2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93980" rtl="0" algn="l">
                        <a:lnSpc>
                          <a:spcPct val="117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Taxable</a:t>
                      </a:r>
                      <a:r>
                        <a:rPr b="1" lang="en-US" sz="125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2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Income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Cheat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</a:tr>
              <a:tr h="31207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125K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07850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Married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100K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0687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95K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0662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Married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120K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0787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Divorced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70K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0782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Married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85K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Divorced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220K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0682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60K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0787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Married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90K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04150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75K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4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Another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Example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of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Decision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Tree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949968" y="6167541"/>
            <a:ext cx="33655" cy="33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1751715" y="1749657"/>
            <a:ext cx="2628913" cy="7777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8462954" y="3954444"/>
            <a:ext cx="232410" cy="504190"/>
          </a:xfrm>
          <a:custGeom>
            <a:rect b="b" l="l" r="r" t="t"/>
            <a:pathLst>
              <a:path extrusionOk="0" h="504189" w="232409">
                <a:moveTo>
                  <a:pt x="0" y="0"/>
                </a:moveTo>
                <a:lnTo>
                  <a:pt x="232257" y="504017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8639342" y="4396343"/>
            <a:ext cx="69215" cy="85725"/>
          </a:xfrm>
          <a:custGeom>
            <a:rect b="b" l="l" r="r" t="t"/>
            <a:pathLst>
              <a:path extrusionOk="0" h="85725" w="69215">
                <a:moveTo>
                  <a:pt x="69220" y="0"/>
                </a:moveTo>
                <a:lnTo>
                  <a:pt x="0" y="31912"/>
                </a:lnTo>
                <a:lnTo>
                  <a:pt x="66507" y="85161"/>
                </a:lnTo>
                <a:lnTo>
                  <a:pt x="692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7345953" y="3954444"/>
            <a:ext cx="311150" cy="505459"/>
          </a:xfrm>
          <a:custGeom>
            <a:rect b="b" l="l" r="r" t="t"/>
            <a:pathLst>
              <a:path extrusionOk="0" h="505460" w="311150">
                <a:moveTo>
                  <a:pt x="310560" y="0"/>
                </a:moveTo>
                <a:lnTo>
                  <a:pt x="0" y="505419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7332664" y="4396648"/>
            <a:ext cx="72390" cy="85090"/>
          </a:xfrm>
          <a:custGeom>
            <a:rect b="b" l="l" r="r" t="t"/>
            <a:pathLst>
              <a:path extrusionOk="0" h="85089" w="72390">
                <a:moveTo>
                  <a:pt x="7437" y="0"/>
                </a:moveTo>
                <a:lnTo>
                  <a:pt x="0" y="84856"/>
                </a:lnTo>
                <a:lnTo>
                  <a:pt x="72359" y="39867"/>
                </a:lnTo>
                <a:lnTo>
                  <a:pt x="74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6354287" y="3190859"/>
            <a:ext cx="387985" cy="508634"/>
          </a:xfrm>
          <a:custGeom>
            <a:rect b="b" l="l" r="r" t="t"/>
            <a:pathLst>
              <a:path extrusionOk="0" h="508635" w="387984">
                <a:moveTo>
                  <a:pt x="387827" y="0"/>
                </a:moveTo>
                <a:lnTo>
                  <a:pt x="0" y="508467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6338894" y="3635837"/>
            <a:ext cx="76835" cy="83820"/>
          </a:xfrm>
          <a:custGeom>
            <a:rect b="b" l="l" r="r" t="t"/>
            <a:pathLst>
              <a:path extrusionOk="0" h="83820" w="76835">
                <a:moveTo>
                  <a:pt x="15910" y="0"/>
                </a:moveTo>
                <a:lnTo>
                  <a:pt x="0" y="83667"/>
                </a:lnTo>
                <a:lnTo>
                  <a:pt x="76504" y="46207"/>
                </a:lnTo>
                <a:lnTo>
                  <a:pt x="159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7550139" y="3190859"/>
            <a:ext cx="467359" cy="510540"/>
          </a:xfrm>
          <a:custGeom>
            <a:rect b="b" l="l" r="r" t="t"/>
            <a:pathLst>
              <a:path extrusionOk="0" h="510539" w="467359">
                <a:moveTo>
                  <a:pt x="0" y="0"/>
                </a:moveTo>
                <a:lnTo>
                  <a:pt x="467045" y="50993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>
            <a:off x="7954761" y="3637574"/>
            <a:ext cx="80010" cy="82550"/>
          </a:xfrm>
          <a:custGeom>
            <a:rect b="b" l="l" r="r" t="t"/>
            <a:pathLst>
              <a:path extrusionOk="0" h="82550" w="80009">
                <a:moveTo>
                  <a:pt x="56205" y="0"/>
                </a:moveTo>
                <a:lnTo>
                  <a:pt x="0" y="51480"/>
                </a:lnTo>
                <a:lnTo>
                  <a:pt x="79583" y="81930"/>
                </a:lnTo>
                <a:lnTo>
                  <a:pt x="562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>
            <a:off x="6500804" y="2463789"/>
            <a:ext cx="546100" cy="447675"/>
          </a:xfrm>
          <a:custGeom>
            <a:rect b="b" l="l" r="r" t="t"/>
            <a:pathLst>
              <a:path extrusionOk="0" h="447675" w="546100">
                <a:moveTo>
                  <a:pt x="0" y="0"/>
                </a:moveTo>
                <a:lnTo>
                  <a:pt x="545531" y="447446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>
            <a:off x="6982876" y="2849575"/>
            <a:ext cx="83185" cy="78105"/>
          </a:xfrm>
          <a:custGeom>
            <a:rect b="b" l="l" r="r" t="t"/>
            <a:pathLst>
              <a:path extrusionOk="0" h="78105" w="83184">
                <a:moveTo>
                  <a:pt x="48341" y="0"/>
                </a:moveTo>
                <a:lnTo>
                  <a:pt x="0" y="58917"/>
                </a:lnTo>
                <a:lnTo>
                  <a:pt x="83088" y="77784"/>
                </a:lnTo>
                <a:lnTo>
                  <a:pt x="483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/>
          <p:nvPr/>
        </p:nvSpPr>
        <p:spPr>
          <a:xfrm>
            <a:off x="5147248" y="2463789"/>
            <a:ext cx="546100" cy="447675"/>
          </a:xfrm>
          <a:custGeom>
            <a:rect b="b" l="l" r="r" t="t"/>
            <a:pathLst>
              <a:path extrusionOk="0" h="447675" w="546100">
                <a:moveTo>
                  <a:pt x="545531" y="0"/>
                </a:moveTo>
                <a:lnTo>
                  <a:pt x="0" y="447446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5127619" y="2849575"/>
            <a:ext cx="83185" cy="78105"/>
          </a:xfrm>
          <a:custGeom>
            <a:rect b="b" l="l" r="r" t="t"/>
            <a:pathLst>
              <a:path extrusionOk="0" h="78105" w="83185">
                <a:moveTo>
                  <a:pt x="34777" y="0"/>
                </a:moveTo>
                <a:lnTo>
                  <a:pt x="0" y="77784"/>
                </a:lnTo>
                <a:lnTo>
                  <a:pt x="83088" y="58917"/>
                </a:lnTo>
                <a:lnTo>
                  <a:pt x="3477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3"/>
          <p:cNvSpPr txBox="1"/>
          <p:nvPr/>
        </p:nvSpPr>
        <p:spPr>
          <a:xfrm>
            <a:off x="5645139" y="2200284"/>
            <a:ext cx="936625" cy="349250"/>
          </a:xfrm>
          <a:prstGeom prst="rect">
            <a:avLst/>
          </a:prstGeom>
          <a:solidFill>
            <a:srgbClr val="FFFB00"/>
          </a:solidFill>
          <a:ln cap="flat" cmpd="sng" w="12700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22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6661160" y="2927354"/>
            <a:ext cx="935355" cy="349250"/>
          </a:xfrm>
          <a:prstGeom prst="rect">
            <a:avLst/>
          </a:prstGeom>
          <a:solidFill>
            <a:srgbClr val="FFFB00"/>
          </a:solidFill>
          <a:ln cap="flat" cmpd="sng" w="12700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7575560" y="3689354"/>
            <a:ext cx="968375" cy="349250"/>
          </a:xfrm>
          <a:prstGeom prst="rect">
            <a:avLst/>
          </a:prstGeom>
          <a:solidFill>
            <a:srgbClr val="FFFB00"/>
          </a:solidFill>
          <a:ln cap="flat" cmpd="sng" w="12700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57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TaxInc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8502639" y="4478335"/>
            <a:ext cx="627380" cy="367030"/>
          </a:xfrm>
          <a:custGeom>
            <a:rect b="b" l="l" r="r" t="t"/>
            <a:pathLst>
              <a:path extrusionOk="0" h="367029" w="627379">
                <a:moveTo>
                  <a:pt x="565586" y="0"/>
                </a:moveTo>
                <a:lnTo>
                  <a:pt x="49213" y="1229"/>
                </a:lnTo>
                <a:lnTo>
                  <a:pt x="14080" y="22340"/>
                </a:lnTo>
                <a:lnTo>
                  <a:pt x="0" y="61508"/>
                </a:lnTo>
                <a:lnTo>
                  <a:pt x="1227" y="317505"/>
                </a:lnTo>
                <a:lnTo>
                  <a:pt x="22347" y="352635"/>
                </a:lnTo>
                <a:lnTo>
                  <a:pt x="61508" y="366710"/>
                </a:lnTo>
                <a:lnTo>
                  <a:pt x="577843" y="365489"/>
                </a:lnTo>
                <a:lnTo>
                  <a:pt x="612984" y="344387"/>
                </a:lnTo>
                <a:lnTo>
                  <a:pt x="627065" y="305226"/>
                </a:lnTo>
                <a:lnTo>
                  <a:pt x="625839" y="49225"/>
                </a:lnTo>
                <a:lnTo>
                  <a:pt x="604737" y="14077"/>
                </a:lnTo>
                <a:lnTo>
                  <a:pt x="565586" y="0"/>
                </a:lnTo>
                <a:close/>
              </a:path>
            </a:pathLst>
          </a:custGeom>
          <a:solidFill>
            <a:srgbClr val="38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8555895" y="4549899"/>
            <a:ext cx="4324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7010400" y="4495800"/>
            <a:ext cx="654050" cy="363855"/>
          </a:xfrm>
          <a:custGeom>
            <a:rect b="b" l="l" r="r" t="t"/>
            <a:pathLst>
              <a:path extrusionOk="0" h="363854" w="654050">
                <a:moveTo>
                  <a:pt x="593445" y="0"/>
                </a:moveTo>
                <a:lnTo>
                  <a:pt x="49733" y="970"/>
                </a:lnTo>
                <a:lnTo>
                  <a:pt x="14260" y="21541"/>
                </a:lnTo>
                <a:lnTo>
                  <a:pt x="0" y="60594"/>
                </a:lnTo>
                <a:lnTo>
                  <a:pt x="970" y="313802"/>
                </a:lnTo>
                <a:lnTo>
                  <a:pt x="21540" y="349275"/>
                </a:lnTo>
                <a:lnTo>
                  <a:pt x="60594" y="363534"/>
                </a:lnTo>
                <a:lnTo>
                  <a:pt x="604304" y="362564"/>
                </a:lnTo>
                <a:lnTo>
                  <a:pt x="639778" y="341995"/>
                </a:lnTo>
                <a:lnTo>
                  <a:pt x="654039" y="302943"/>
                </a:lnTo>
                <a:lnTo>
                  <a:pt x="653069" y="49733"/>
                </a:lnTo>
                <a:lnTo>
                  <a:pt x="632498" y="14260"/>
                </a:lnTo>
                <a:lnTo>
                  <a:pt x="593445" y="0"/>
                </a:lnTo>
                <a:close/>
              </a:path>
            </a:pathLst>
          </a:custGeom>
          <a:solidFill>
            <a:srgbClr val="38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 txBox="1"/>
          <p:nvPr/>
        </p:nvSpPr>
        <p:spPr>
          <a:xfrm>
            <a:off x="7185983" y="4553074"/>
            <a:ext cx="33083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4805354" y="2941655"/>
            <a:ext cx="685800" cy="347980"/>
          </a:xfrm>
          <a:custGeom>
            <a:rect b="b" l="l" r="r" t="t"/>
            <a:pathLst>
              <a:path extrusionOk="0" h="347979" w="685800">
                <a:moveTo>
                  <a:pt x="627857" y="0"/>
                </a:moveTo>
                <a:lnTo>
                  <a:pt x="51309" y="375"/>
                </a:lnTo>
                <a:lnTo>
                  <a:pt x="14824" y="19232"/>
                </a:lnTo>
                <a:lnTo>
                  <a:pt x="0" y="57942"/>
                </a:lnTo>
                <a:lnTo>
                  <a:pt x="375" y="296345"/>
                </a:lnTo>
                <a:lnTo>
                  <a:pt x="19232" y="332829"/>
                </a:lnTo>
                <a:lnTo>
                  <a:pt x="57942" y="347654"/>
                </a:lnTo>
                <a:lnTo>
                  <a:pt x="634490" y="347279"/>
                </a:lnTo>
                <a:lnTo>
                  <a:pt x="670975" y="328422"/>
                </a:lnTo>
                <a:lnTo>
                  <a:pt x="685799" y="289712"/>
                </a:lnTo>
                <a:lnTo>
                  <a:pt x="685424" y="51309"/>
                </a:lnTo>
                <a:lnTo>
                  <a:pt x="666567" y="14824"/>
                </a:lnTo>
                <a:lnTo>
                  <a:pt x="627857" y="0"/>
                </a:lnTo>
                <a:close/>
              </a:path>
            </a:pathLst>
          </a:custGeom>
          <a:solidFill>
            <a:srgbClr val="38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4979356" y="2998910"/>
            <a:ext cx="33083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3"/>
          <p:cNvSpPr/>
          <p:nvPr/>
        </p:nvSpPr>
        <p:spPr>
          <a:xfrm>
            <a:off x="6051560" y="3689360"/>
            <a:ext cx="685800" cy="381000"/>
          </a:xfrm>
          <a:custGeom>
            <a:rect b="b" l="l" r="r" t="t"/>
            <a:pathLst>
              <a:path extrusionOk="0" h="381000" w="685800">
                <a:moveTo>
                  <a:pt x="622279" y="0"/>
                </a:moveTo>
                <a:lnTo>
                  <a:pt x="62450" y="8"/>
                </a:lnTo>
                <a:lnTo>
                  <a:pt x="23343" y="14289"/>
                </a:lnTo>
                <a:lnTo>
                  <a:pt x="1643" y="49065"/>
                </a:lnTo>
                <a:lnTo>
                  <a:pt x="0" y="63489"/>
                </a:lnTo>
                <a:lnTo>
                  <a:pt x="8" y="318543"/>
                </a:lnTo>
                <a:lnTo>
                  <a:pt x="14297" y="357648"/>
                </a:lnTo>
                <a:lnTo>
                  <a:pt x="49068" y="379355"/>
                </a:lnTo>
                <a:lnTo>
                  <a:pt x="63489" y="380999"/>
                </a:lnTo>
                <a:lnTo>
                  <a:pt x="623368" y="380990"/>
                </a:lnTo>
                <a:lnTo>
                  <a:pt x="662458" y="366681"/>
                </a:lnTo>
                <a:lnTo>
                  <a:pt x="684156" y="331899"/>
                </a:lnTo>
                <a:lnTo>
                  <a:pt x="685799" y="317479"/>
                </a:lnTo>
                <a:lnTo>
                  <a:pt x="685791" y="62425"/>
                </a:lnTo>
                <a:lnTo>
                  <a:pt x="671489" y="23333"/>
                </a:lnTo>
                <a:lnTo>
                  <a:pt x="636702" y="1642"/>
                </a:lnTo>
                <a:lnTo>
                  <a:pt x="622279" y="0"/>
                </a:lnTo>
                <a:close/>
              </a:path>
            </a:pathLst>
          </a:custGeom>
          <a:solidFill>
            <a:srgbClr val="38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6206494" y="3760910"/>
            <a:ext cx="33083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8947494" y="7078677"/>
            <a:ext cx="13589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6066794" y="3303710"/>
            <a:ext cx="35750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 txBox="1"/>
          <p:nvPr/>
        </p:nvSpPr>
        <p:spPr>
          <a:xfrm>
            <a:off x="7806696" y="3227510"/>
            <a:ext cx="285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4745993" y="2465509"/>
            <a:ext cx="71437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6701686" y="2236909"/>
            <a:ext cx="827405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80340" lvl="0" marL="127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Divorced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"/>
          <p:cNvSpPr txBox="1"/>
          <p:nvPr/>
        </p:nvSpPr>
        <p:spPr>
          <a:xfrm>
            <a:off x="6889120" y="4091111"/>
            <a:ext cx="56261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80K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8663947" y="4091111"/>
            <a:ext cx="56261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80K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4885351" y="5562780"/>
            <a:ext cx="4255135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11885" lvl="0" marL="112395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There</a:t>
            </a:r>
            <a:r>
              <a:rPr b="1" lang="en-US" sz="18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could</a:t>
            </a:r>
            <a:r>
              <a:rPr b="1" lang="en-US" sz="18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b="1" lang="en-US" sz="18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b="1" lang="en-US" sz="18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than</a:t>
            </a:r>
            <a:r>
              <a:rPr b="1" lang="en-US" sz="18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1" lang="en-US" sz="18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r>
              <a:rPr b="1" lang="en-US" sz="18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b="1" lang="en-US" sz="18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fits</a:t>
            </a:r>
            <a:r>
              <a:rPr b="1" lang="en-US" sz="18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en-US" sz="18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b="1" lang="en-US" sz="18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data!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p13"/>
          <p:cNvGraphicFramePr/>
          <p:nvPr/>
        </p:nvGraphicFramePr>
        <p:xfrm>
          <a:off x="973684" y="2596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{6B3B2A8D-11E1-4139-AAA1-6D5E59470017}</a:tableStyleId>
              </a:tblPr>
              <a:tblGrid>
                <a:gridCol w="382675"/>
                <a:gridCol w="709000"/>
                <a:gridCol w="811700"/>
                <a:gridCol w="775325"/>
                <a:gridCol w="590225"/>
              </a:tblGrid>
              <a:tr h="506425">
                <a:tc>
                  <a:txBody>
                    <a:bodyPr/>
                    <a:lstStyle/>
                    <a:p>
                      <a:pPr indent="0" lvl="0" marL="190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Tid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Refund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210820" rtl="0" algn="l">
                        <a:lnSpc>
                          <a:spcPct val="117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Marital</a:t>
                      </a:r>
                      <a:r>
                        <a:rPr b="1" lang="en-US" sz="125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2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93980" rtl="0" algn="l">
                        <a:lnSpc>
                          <a:spcPct val="117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Taxable</a:t>
                      </a:r>
                      <a:r>
                        <a:rPr b="1" lang="en-US" sz="125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2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Income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Cheat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</a:tr>
              <a:tr h="31207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125K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07850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Married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100K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0687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70K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0662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Married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120K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0787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Divorced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95K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0782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Married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60K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Divorced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220K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0682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85K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07875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Married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75K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304150"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90K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2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Model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to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Test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Data</a:t>
            </a:r>
            <a:endParaRPr/>
          </a:p>
        </p:txBody>
      </p:sp>
      <p:sp>
        <p:nvSpPr>
          <p:cNvPr id="205" name="Google Shape;205;p14"/>
          <p:cNvSpPr/>
          <p:nvPr/>
        </p:nvSpPr>
        <p:spPr>
          <a:xfrm>
            <a:off x="3355817" y="5008233"/>
            <a:ext cx="257175" cy="623570"/>
          </a:xfrm>
          <a:custGeom>
            <a:rect b="b" l="l" r="r" t="t"/>
            <a:pathLst>
              <a:path extrusionOk="0" h="623570" w="257175">
                <a:moveTo>
                  <a:pt x="0" y="0"/>
                </a:moveTo>
                <a:lnTo>
                  <a:pt x="257007" y="623422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3558235" y="5570171"/>
            <a:ext cx="70485" cy="85090"/>
          </a:xfrm>
          <a:custGeom>
            <a:rect b="b" l="l" r="r" t="t"/>
            <a:pathLst>
              <a:path extrusionOk="0" h="85089" w="70485">
                <a:moveTo>
                  <a:pt x="70469" y="0"/>
                </a:moveTo>
                <a:lnTo>
                  <a:pt x="0" y="29041"/>
                </a:lnTo>
                <a:lnTo>
                  <a:pt x="64282" y="84962"/>
                </a:lnTo>
                <a:lnTo>
                  <a:pt x="704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2128445" y="5008233"/>
            <a:ext cx="343535" cy="624840"/>
          </a:xfrm>
          <a:custGeom>
            <a:rect b="b" l="l" r="r" t="t"/>
            <a:pathLst>
              <a:path extrusionOk="0" h="624839" w="343535">
                <a:moveTo>
                  <a:pt x="342933" y="0"/>
                </a:moveTo>
                <a:lnTo>
                  <a:pt x="0" y="624257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2116217" y="5569625"/>
            <a:ext cx="70485" cy="85725"/>
          </a:xfrm>
          <a:custGeom>
            <a:rect b="b" l="l" r="r" t="t"/>
            <a:pathLst>
              <a:path extrusionOk="0" h="85725" w="70485">
                <a:moveTo>
                  <a:pt x="3297" y="0"/>
                </a:moveTo>
                <a:lnTo>
                  <a:pt x="0" y="85127"/>
                </a:lnTo>
                <a:lnTo>
                  <a:pt x="70079" y="36682"/>
                </a:lnTo>
                <a:lnTo>
                  <a:pt x="32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2839117" y="4034546"/>
            <a:ext cx="427990" cy="628015"/>
          </a:xfrm>
          <a:custGeom>
            <a:rect b="b" l="l" r="r" t="t"/>
            <a:pathLst>
              <a:path extrusionOk="0" h="628014" w="427989">
                <a:moveTo>
                  <a:pt x="427911" y="0"/>
                </a:moveTo>
                <a:lnTo>
                  <a:pt x="0" y="627491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2824804" y="4598609"/>
            <a:ext cx="74930" cy="84455"/>
          </a:xfrm>
          <a:custGeom>
            <a:rect b="b" l="l" r="r" t="t"/>
            <a:pathLst>
              <a:path extrusionOk="0" h="84454" w="74930">
                <a:moveTo>
                  <a:pt x="11454" y="0"/>
                </a:moveTo>
                <a:lnTo>
                  <a:pt x="0" y="84429"/>
                </a:lnTo>
                <a:lnTo>
                  <a:pt x="74416" y="42915"/>
                </a:lnTo>
                <a:lnTo>
                  <a:pt x="114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4153204" y="4034546"/>
            <a:ext cx="514984" cy="629285"/>
          </a:xfrm>
          <a:custGeom>
            <a:rect b="b" l="l" r="r" t="t"/>
            <a:pathLst>
              <a:path extrusionOk="0" h="629285" w="514985">
                <a:moveTo>
                  <a:pt x="0" y="0"/>
                </a:moveTo>
                <a:lnTo>
                  <a:pt x="514929" y="628832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4"/>
          <p:cNvSpPr/>
          <p:nvPr/>
        </p:nvSpPr>
        <p:spPr>
          <a:xfrm>
            <a:off x="4606442" y="4599950"/>
            <a:ext cx="78105" cy="83185"/>
          </a:xfrm>
          <a:custGeom>
            <a:rect b="b" l="l" r="r" t="t"/>
            <a:pathLst>
              <a:path extrusionOk="0" h="83185" w="78104">
                <a:moveTo>
                  <a:pt x="58978" y="0"/>
                </a:moveTo>
                <a:lnTo>
                  <a:pt x="0" y="48280"/>
                </a:lnTo>
                <a:lnTo>
                  <a:pt x="77784" y="83088"/>
                </a:lnTo>
                <a:lnTo>
                  <a:pt x="589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4"/>
          <p:cNvSpPr/>
          <p:nvPr/>
        </p:nvSpPr>
        <p:spPr>
          <a:xfrm>
            <a:off x="3002386" y="3142670"/>
            <a:ext cx="603250" cy="551180"/>
          </a:xfrm>
          <a:custGeom>
            <a:rect b="b" l="l" r="r" t="t"/>
            <a:pathLst>
              <a:path extrusionOk="0" h="551179" w="603250">
                <a:moveTo>
                  <a:pt x="0" y="0"/>
                </a:moveTo>
                <a:lnTo>
                  <a:pt x="602757" y="551169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4"/>
          <p:cNvSpPr/>
          <p:nvPr/>
        </p:nvSpPr>
        <p:spPr>
          <a:xfrm>
            <a:off x="3541958" y="3631448"/>
            <a:ext cx="82550" cy="80010"/>
          </a:xfrm>
          <a:custGeom>
            <a:rect b="b" l="l" r="r" t="t"/>
            <a:pathLst>
              <a:path extrusionOk="0" h="80010" w="82550">
                <a:moveTo>
                  <a:pt x="51419" y="0"/>
                </a:moveTo>
                <a:lnTo>
                  <a:pt x="0" y="56235"/>
                </a:lnTo>
                <a:lnTo>
                  <a:pt x="81930" y="79552"/>
                </a:lnTo>
                <a:lnTo>
                  <a:pt x="514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1515142" y="3142670"/>
            <a:ext cx="601345" cy="551815"/>
          </a:xfrm>
          <a:custGeom>
            <a:rect b="b" l="l" r="r" t="t"/>
            <a:pathLst>
              <a:path extrusionOk="0" h="551814" w="601344">
                <a:moveTo>
                  <a:pt x="601074" y="0"/>
                </a:moveTo>
                <a:lnTo>
                  <a:pt x="0" y="551444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1496424" y="3631692"/>
            <a:ext cx="81915" cy="80010"/>
          </a:xfrm>
          <a:custGeom>
            <a:rect b="b" l="l" r="r" t="t"/>
            <a:pathLst>
              <a:path extrusionOk="0" h="80010" w="81915">
                <a:moveTo>
                  <a:pt x="30397" y="0"/>
                </a:moveTo>
                <a:lnTo>
                  <a:pt x="0" y="79583"/>
                </a:lnTo>
                <a:lnTo>
                  <a:pt x="81902" y="56174"/>
                </a:lnTo>
                <a:lnTo>
                  <a:pt x="303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2063995" y="2819390"/>
            <a:ext cx="1027430" cy="348615"/>
          </a:xfrm>
          <a:prstGeom prst="rect">
            <a:avLst/>
          </a:prstGeom>
          <a:solidFill>
            <a:srgbClr val="FFFB00"/>
          </a:solidFill>
          <a:ln cap="flat" cmpd="sng" w="12700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593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3178240" y="3711296"/>
            <a:ext cx="1025525" cy="348615"/>
          </a:xfrm>
          <a:prstGeom prst="rect">
            <a:avLst/>
          </a:prstGeom>
          <a:solidFill>
            <a:srgbClr val="FFFB00"/>
          </a:solidFill>
          <a:ln cap="flat" cmpd="sng" w="12700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60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2382594" y="4683026"/>
            <a:ext cx="1062355" cy="348615"/>
          </a:xfrm>
          <a:prstGeom prst="rect">
            <a:avLst/>
          </a:prstGeom>
          <a:solidFill>
            <a:srgbClr val="FFFB00"/>
          </a:solidFill>
          <a:ln cap="flat" cmpd="sng" w="12700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TaxInc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3399342" y="5650860"/>
            <a:ext cx="693420" cy="450215"/>
          </a:xfrm>
          <a:custGeom>
            <a:rect b="b" l="l" r="r" t="t"/>
            <a:pathLst>
              <a:path extrusionOk="0" h="450214" w="693420">
                <a:moveTo>
                  <a:pt x="617494" y="0"/>
                </a:moveTo>
                <a:lnTo>
                  <a:pt x="69545" y="226"/>
                </a:lnTo>
                <a:lnTo>
                  <a:pt x="30441" y="14878"/>
                </a:lnTo>
                <a:lnTo>
                  <a:pt x="5394" y="47359"/>
                </a:lnTo>
                <a:lnTo>
                  <a:pt x="0" y="75425"/>
                </a:lnTo>
                <a:lnTo>
                  <a:pt x="227" y="380305"/>
                </a:lnTo>
                <a:lnTo>
                  <a:pt x="14884" y="419402"/>
                </a:lnTo>
                <a:lnTo>
                  <a:pt x="47369" y="444447"/>
                </a:lnTo>
                <a:lnTo>
                  <a:pt x="75437" y="449842"/>
                </a:lnTo>
                <a:lnTo>
                  <a:pt x="623392" y="449614"/>
                </a:lnTo>
                <a:lnTo>
                  <a:pt x="662482" y="434955"/>
                </a:lnTo>
                <a:lnTo>
                  <a:pt x="687534" y="402469"/>
                </a:lnTo>
                <a:lnTo>
                  <a:pt x="692932" y="374404"/>
                </a:lnTo>
                <a:lnTo>
                  <a:pt x="692705" y="69534"/>
                </a:lnTo>
                <a:lnTo>
                  <a:pt x="678041" y="30435"/>
                </a:lnTo>
                <a:lnTo>
                  <a:pt x="645552" y="5393"/>
                </a:lnTo>
                <a:lnTo>
                  <a:pt x="617494" y="0"/>
                </a:lnTo>
                <a:close/>
              </a:path>
            </a:pathLst>
          </a:custGeom>
          <a:solidFill>
            <a:srgbClr val="38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3476170" y="5722414"/>
            <a:ext cx="4324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1762792" y="5672279"/>
            <a:ext cx="717550" cy="446405"/>
          </a:xfrm>
          <a:custGeom>
            <a:rect b="b" l="l" r="r" t="t"/>
            <a:pathLst>
              <a:path extrusionOk="0" h="446404" w="717550">
                <a:moveTo>
                  <a:pt x="642972" y="0"/>
                </a:moveTo>
                <a:lnTo>
                  <a:pt x="70233" y="110"/>
                </a:lnTo>
                <a:lnTo>
                  <a:pt x="30808" y="14066"/>
                </a:lnTo>
                <a:lnTo>
                  <a:pt x="5469" y="46293"/>
                </a:lnTo>
                <a:lnTo>
                  <a:pt x="0" y="74331"/>
                </a:lnTo>
                <a:lnTo>
                  <a:pt x="110" y="375713"/>
                </a:lnTo>
                <a:lnTo>
                  <a:pt x="14066" y="415140"/>
                </a:lnTo>
                <a:lnTo>
                  <a:pt x="46292" y="440480"/>
                </a:lnTo>
                <a:lnTo>
                  <a:pt x="74328" y="445949"/>
                </a:lnTo>
                <a:lnTo>
                  <a:pt x="647070" y="445838"/>
                </a:lnTo>
                <a:lnTo>
                  <a:pt x="686496" y="431882"/>
                </a:lnTo>
                <a:lnTo>
                  <a:pt x="711835" y="399655"/>
                </a:lnTo>
                <a:lnTo>
                  <a:pt x="717304" y="371618"/>
                </a:lnTo>
                <a:lnTo>
                  <a:pt x="717193" y="70233"/>
                </a:lnTo>
                <a:lnTo>
                  <a:pt x="703236" y="30807"/>
                </a:lnTo>
                <a:lnTo>
                  <a:pt x="671009" y="5468"/>
                </a:lnTo>
                <a:lnTo>
                  <a:pt x="642972" y="0"/>
                </a:lnTo>
                <a:close/>
              </a:path>
            </a:pathLst>
          </a:custGeom>
          <a:solidFill>
            <a:srgbClr val="38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1970368" y="5726326"/>
            <a:ext cx="33083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1143000" y="3728801"/>
            <a:ext cx="752475" cy="426720"/>
          </a:xfrm>
          <a:custGeom>
            <a:rect b="b" l="l" r="r" t="t"/>
            <a:pathLst>
              <a:path extrusionOk="0" h="426720" w="752475">
                <a:moveTo>
                  <a:pt x="681039" y="0"/>
                </a:moveTo>
                <a:lnTo>
                  <a:pt x="57800" y="1238"/>
                </a:lnTo>
                <a:lnTo>
                  <a:pt x="21234" y="20405"/>
                </a:lnTo>
                <a:lnTo>
                  <a:pt x="1474" y="56604"/>
                </a:lnTo>
                <a:lnTo>
                  <a:pt x="0" y="71079"/>
                </a:lnTo>
                <a:lnTo>
                  <a:pt x="1242" y="368699"/>
                </a:lnTo>
                <a:lnTo>
                  <a:pt x="20414" y="405265"/>
                </a:lnTo>
                <a:lnTo>
                  <a:pt x="56608" y="425031"/>
                </a:lnTo>
                <a:lnTo>
                  <a:pt x="71079" y="426506"/>
                </a:lnTo>
                <a:lnTo>
                  <a:pt x="694338" y="425263"/>
                </a:lnTo>
                <a:lnTo>
                  <a:pt x="730890" y="406077"/>
                </a:lnTo>
                <a:lnTo>
                  <a:pt x="750644" y="369869"/>
                </a:lnTo>
                <a:lnTo>
                  <a:pt x="752118" y="355396"/>
                </a:lnTo>
                <a:lnTo>
                  <a:pt x="750879" y="57799"/>
                </a:lnTo>
                <a:lnTo>
                  <a:pt x="731710" y="21233"/>
                </a:lnTo>
                <a:lnTo>
                  <a:pt x="695511" y="1474"/>
                </a:lnTo>
                <a:lnTo>
                  <a:pt x="681039" y="0"/>
                </a:lnTo>
                <a:close/>
              </a:path>
            </a:pathLst>
          </a:custGeom>
          <a:solidFill>
            <a:srgbClr val="38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1350582" y="3782843"/>
            <a:ext cx="33083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4318589" y="4716140"/>
            <a:ext cx="752475" cy="467359"/>
          </a:xfrm>
          <a:custGeom>
            <a:rect b="b" l="l" r="r" t="t"/>
            <a:pathLst>
              <a:path extrusionOk="0" h="467360" w="752475">
                <a:moveTo>
                  <a:pt x="674217" y="0"/>
                </a:moveTo>
                <a:lnTo>
                  <a:pt x="68030" y="619"/>
                </a:lnTo>
                <a:lnTo>
                  <a:pt x="29642" y="16735"/>
                </a:lnTo>
                <a:lnTo>
                  <a:pt x="5233" y="49755"/>
                </a:lnTo>
                <a:lnTo>
                  <a:pt x="0" y="77888"/>
                </a:lnTo>
                <a:lnTo>
                  <a:pt x="619" y="399336"/>
                </a:lnTo>
                <a:lnTo>
                  <a:pt x="16740" y="437713"/>
                </a:lnTo>
                <a:lnTo>
                  <a:pt x="49768" y="462119"/>
                </a:lnTo>
                <a:lnTo>
                  <a:pt x="77906" y="467352"/>
                </a:lnTo>
                <a:lnTo>
                  <a:pt x="684096" y="466732"/>
                </a:lnTo>
                <a:lnTo>
                  <a:pt x="722483" y="450612"/>
                </a:lnTo>
                <a:lnTo>
                  <a:pt x="746890" y="417590"/>
                </a:lnTo>
                <a:lnTo>
                  <a:pt x="752124" y="389461"/>
                </a:lnTo>
                <a:lnTo>
                  <a:pt x="751504" y="68014"/>
                </a:lnTo>
                <a:lnTo>
                  <a:pt x="735384" y="29635"/>
                </a:lnTo>
                <a:lnTo>
                  <a:pt x="702356" y="5232"/>
                </a:lnTo>
                <a:lnTo>
                  <a:pt x="674217" y="0"/>
                </a:lnTo>
                <a:close/>
              </a:path>
            </a:pathLst>
          </a:custGeom>
          <a:solidFill>
            <a:srgbClr val="38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4505277" y="4787693"/>
            <a:ext cx="33083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1408532" y="3214213"/>
            <a:ext cx="35750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3432812" y="3214213"/>
            <a:ext cx="285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4622752" y="4152845"/>
            <a:ext cx="71437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2198447" y="4187897"/>
            <a:ext cx="150558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Divorced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"/>
          <p:cNvSpPr txBox="1"/>
          <p:nvPr/>
        </p:nvSpPr>
        <p:spPr>
          <a:xfrm>
            <a:off x="1691806" y="5159626"/>
            <a:ext cx="56261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80K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3638260" y="5159626"/>
            <a:ext cx="56261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80K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5450272" y="2976019"/>
            <a:ext cx="34290" cy="34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5485477" y="1630595"/>
            <a:ext cx="114998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1" lang="en-US" sz="2000">
                <a:solidFill>
                  <a:srgbClr val="33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1698080" y="1935395"/>
            <a:ext cx="29337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2590800" y="2286000"/>
            <a:ext cx="0" cy="431800"/>
          </a:xfrm>
          <a:custGeom>
            <a:rect b="b" l="l" r="r" t="t"/>
            <a:pathLst>
              <a:path extrusionOk="0" h="431800" w="120000">
                <a:moveTo>
                  <a:pt x="0" y="0"/>
                </a:moveTo>
                <a:lnTo>
                  <a:pt x="0" y="431810"/>
                </a:lnTo>
              </a:path>
            </a:pathLst>
          </a:custGeom>
          <a:noFill/>
          <a:ln cap="flat" cmpd="sng" w="15850">
            <a:solidFill>
              <a:srgbClr val="FF26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2552700" y="2667000"/>
            <a:ext cx="76200" cy="76200"/>
          </a:xfrm>
          <a:custGeom>
            <a:rect b="b" l="l" r="r" t="t"/>
            <a:pathLst>
              <a:path extrusionOk="0" h="76200" w="76200">
                <a:moveTo>
                  <a:pt x="76199" y="0"/>
                </a:moveTo>
                <a:lnTo>
                  <a:pt x="0" y="0"/>
                </a:lnTo>
                <a:lnTo>
                  <a:pt x="38099" y="76199"/>
                </a:lnTo>
                <a:lnTo>
                  <a:pt x="76199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8947494" y="7078677"/>
            <a:ext cx="13589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0" name="Google Shape;240;p14"/>
          <p:cNvGraphicFramePr/>
          <p:nvPr/>
        </p:nvGraphicFramePr>
        <p:xfrm>
          <a:off x="5520009" y="20193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{6B3B2A8D-11E1-4139-AAA1-6D5E59470017}</a:tableStyleId>
              </a:tblPr>
              <a:tblGrid>
                <a:gridCol w="774150"/>
                <a:gridCol w="885175"/>
                <a:gridCol w="846600"/>
                <a:gridCol w="643525"/>
              </a:tblGrid>
              <a:tr h="571100">
                <a:tc>
                  <a:txBody>
                    <a:bodyPr/>
                    <a:lstStyle/>
                    <a:p>
                      <a:pPr indent="0" lvl="0" marL="209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Refund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085" marR="233679" rtl="0" algn="l">
                        <a:lnSpc>
                          <a:spcPct val="1144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Marital</a:t>
                      </a: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085" marR="102235" rtl="0" algn="l">
                        <a:lnSpc>
                          <a:spcPct val="1144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Taxable</a:t>
                      </a: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Income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0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Cheat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40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4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Married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74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4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</a:t>
                      </a:r>
                      <a:endParaRPr/>
                    </a:p>
                  </a:txBody>
                  <a:tcPr marT="0" marB="0" marR="0" marL="0">
                    <a:lnL cap="flat" cmpd="sng" w="474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4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14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474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8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Tree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Classification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Task</a:t>
            </a: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7642530" y="3966880"/>
            <a:ext cx="837565" cy="546735"/>
          </a:xfrm>
          <a:custGeom>
            <a:rect b="b" l="l" r="r" t="t"/>
            <a:pathLst>
              <a:path extrusionOk="0" h="546735" w="837565">
                <a:moveTo>
                  <a:pt x="744354" y="546214"/>
                </a:moveTo>
                <a:lnTo>
                  <a:pt x="786164" y="536516"/>
                </a:lnTo>
                <a:lnTo>
                  <a:pt x="818178" y="510564"/>
                </a:lnTo>
                <a:lnTo>
                  <a:pt x="835595" y="473075"/>
                </a:lnTo>
                <a:lnTo>
                  <a:pt x="837402" y="90959"/>
                </a:lnTo>
                <a:lnTo>
                  <a:pt x="836241" y="76551"/>
                </a:lnTo>
                <a:lnTo>
                  <a:pt x="820252" y="38329"/>
                </a:lnTo>
                <a:lnTo>
                  <a:pt x="789246" y="11268"/>
                </a:lnTo>
                <a:lnTo>
                  <a:pt x="748035" y="69"/>
                </a:lnTo>
                <a:lnTo>
                  <a:pt x="744354" y="0"/>
                </a:lnTo>
                <a:lnTo>
                  <a:pt x="93048" y="0"/>
                </a:lnTo>
                <a:lnTo>
                  <a:pt x="51213" y="9690"/>
                </a:lnTo>
                <a:lnTo>
                  <a:pt x="19190" y="35629"/>
                </a:lnTo>
                <a:lnTo>
                  <a:pt x="1790" y="73113"/>
                </a:lnTo>
                <a:lnTo>
                  <a:pt x="0" y="90959"/>
                </a:lnTo>
                <a:lnTo>
                  <a:pt x="0" y="455133"/>
                </a:lnTo>
                <a:lnTo>
                  <a:pt x="9901" y="496045"/>
                </a:lnTo>
                <a:lnTo>
                  <a:pt x="36405" y="527387"/>
                </a:lnTo>
                <a:lnTo>
                  <a:pt x="74709" y="544444"/>
                </a:lnTo>
                <a:lnTo>
                  <a:pt x="93048" y="546214"/>
                </a:lnTo>
                <a:lnTo>
                  <a:pt x="744354" y="54621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7549499" y="4057863"/>
            <a:ext cx="837565" cy="546735"/>
          </a:xfrm>
          <a:custGeom>
            <a:rect b="b" l="l" r="r" t="t"/>
            <a:pathLst>
              <a:path extrusionOk="0" h="546735" w="837565">
                <a:moveTo>
                  <a:pt x="744352" y="0"/>
                </a:moveTo>
                <a:lnTo>
                  <a:pt x="93024" y="0"/>
                </a:lnTo>
                <a:lnTo>
                  <a:pt x="78300" y="1136"/>
                </a:lnTo>
                <a:lnTo>
                  <a:pt x="39229" y="16779"/>
                </a:lnTo>
                <a:lnTo>
                  <a:pt x="11551" y="47107"/>
                </a:lnTo>
                <a:lnTo>
                  <a:pt x="74" y="87402"/>
                </a:lnTo>
                <a:lnTo>
                  <a:pt x="0" y="91074"/>
                </a:lnTo>
                <a:lnTo>
                  <a:pt x="0" y="455249"/>
                </a:lnTo>
                <a:lnTo>
                  <a:pt x="9917" y="496149"/>
                </a:lnTo>
                <a:lnTo>
                  <a:pt x="36456" y="527452"/>
                </a:lnTo>
                <a:lnTo>
                  <a:pt x="74799" y="544455"/>
                </a:lnTo>
                <a:lnTo>
                  <a:pt x="93024" y="546201"/>
                </a:lnTo>
                <a:lnTo>
                  <a:pt x="744352" y="546201"/>
                </a:lnTo>
                <a:lnTo>
                  <a:pt x="786190" y="536511"/>
                </a:lnTo>
                <a:lnTo>
                  <a:pt x="818215" y="510575"/>
                </a:lnTo>
                <a:lnTo>
                  <a:pt x="835616" y="473094"/>
                </a:lnTo>
                <a:lnTo>
                  <a:pt x="837407" y="91074"/>
                </a:lnTo>
                <a:lnTo>
                  <a:pt x="836247" y="76665"/>
                </a:lnTo>
                <a:lnTo>
                  <a:pt x="820277" y="38423"/>
                </a:lnTo>
                <a:lnTo>
                  <a:pt x="789304" y="11320"/>
                </a:lnTo>
                <a:lnTo>
                  <a:pt x="748130" y="73"/>
                </a:lnTo>
                <a:lnTo>
                  <a:pt x="7443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7549482" y="4057840"/>
            <a:ext cx="837565" cy="546735"/>
          </a:xfrm>
          <a:custGeom>
            <a:rect b="b" l="l" r="r" t="t"/>
            <a:pathLst>
              <a:path extrusionOk="0" h="546735" w="837565">
                <a:moveTo>
                  <a:pt x="744354" y="546214"/>
                </a:moveTo>
                <a:lnTo>
                  <a:pt x="786189" y="536523"/>
                </a:lnTo>
                <a:lnTo>
                  <a:pt x="818211" y="510585"/>
                </a:lnTo>
                <a:lnTo>
                  <a:pt x="835611" y="473101"/>
                </a:lnTo>
                <a:lnTo>
                  <a:pt x="837402" y="91081"/>
                </a:lnTo>
                <a:lnTo>
                  <a:pt x="836242" y="76672"/>
                </a:lnTo>
                <a:lnTo>
                  <a:pt x="820273" y="38426"/>
                </a:lnTo>
                <a:lnTo>
                  <a:pt x="789303" y="11321"/>
                </a:lnTo>
                <a:lnTo>
                  <a:pt x="748132" y="73"/>
                </a:lnTo>
                <a:lnTo>
                  <a:pt x="744354" y="0"/>
                </a:lnTo>
                <a:lnTo>
                  <a:pt x="93048" y="0"/>
                </a:lnTo>
                <a:lnTo>
                  <a:pt x="51237" y="9698"/>
                </a:lnTo>
                <a:lnTo>
                  <a:pt x="19223" y="35649"/>
                </a:lnTo>
                <a:lnTo>
                  <a:pt x="1807" y="73139"/>
                </a:lnTo>
                <a:lnTo>
                  <a:pt x="0" y="91081"/>
                </a:lnTo>
                <a:lnTo>
                  <a:pt x="0" y="455255"/>
                </a:lnTo>
                <a:lnTo>
                  <a:pt x="9913" y="496152"/>
                </a:lnTo>
                <a:lnTo>
                  <a:pt x="36448" y="527456"/>
                </a:lnTo>
                <a:lnTo>
                  <a:pt x="74792" y="544464"/>
                </a:lnTo>
                <a:lnTo>
                  <a:pt x="93048" y="546214"/>
                </a:lnTo>
                <a:lnTo>
                  <a:pt x="744354" y="54621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5595548" y="4618564"/>
            <a:ext cx="1117600" cy="698500"/>
          </a:xfrm>
          <a:custGeom>
            <a:rect b="b" l="l" r="r" t="t"/>
            <a:pathLst>
              <a:path extrusionOk="0" h="698500" w="1117600">
                <a:moveTo>
                  <a:pt x="0" y="697979"/>
                </a:moveTo>
                <a:lnTo>
                  <a:pt x="1117198" y="697979"/>
                </a:lnTo>
                <a:lnTo>
                  <a:pt x="1117198" y="0"/>
                </a:lnTo>
                <a:lnTo>
                  <a:pt x="0" y="0"/>
                </a:lnTo>
                <a:lnTo>
                  <a:pt x="0" y="69797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5595548" y="4618573"/>
            <a:ext cx="1117600" cy="87630"/>
          </a:xfrm>
          <a:custGeom>
            <a:rect b="b" l="l" r="r" t="t"/>
            <a:pathLst>
              <a:path extrusionOk="0" h="87629" w="1117600">
                <a:moveTo>
                  <a:pt x="1117213" y="0"/>
                </a:moveTo>
                <a:lnTo>
                  <a:pt x="0" y="0"/>
                </a:lnTo>
                <a:lnTo>
                  <a:pt x="95432" y="87172"/>
                </a:lnTo>
                <a:lnTo>
                  <a:pt x="1021781" y="87172"/>
                </a:lnTo>
                <a:lnTo>
                  <a:pt x="1117213" y="0"/>
                </a:lnTo>
                <a:close/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5595548" y="4618573"/>
            <a:ext cx="95885" cy="698500"/>
          </a:xfrm>
          <a:custGeom>
            <a:rect b="b" l="l" r="r" t="t"/>
            <a:pathLst>
              <a:path extrusionOk="0" h="698500" w="95885">
                <a:moveTo>
                  <a:pt x="0" y="0"/>
                </a:moveTo>
                <a:lnTo>
                  <a:pt x="0" y="697970"/>
                </a:lnTo>
                <a:lnTo>
                  <a:pt x="95432" y="610782"/>
                </a:lnTo>
                <a:lnTo>
                  <a:pt x="95432" y="87172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5595548" y="5229355"/>
            <a:ext cx="1117600" cy="87630"/>
          </a:xfrm>
          <a:custGeom>
            <a:rect b="b" l="l" r="r" t="t"/>
            <a:pathLst>
              <a:path extrusionOk="0" h="87629" w="1117600">
                <a:moveTo>
                  <a:pt x="1021781" y="0"/>
                </a:moveTo>
                <a:lnTo>
                  <a:pt x="95432" y="0"/>
                </a:lnTo>
                <a:lnTo>
                  <a:pt x="0" y="87188"/>
                </a:lnTo>
                <a:lnTo>
                  <a:pt x="1117213" y="87188"/>
                </a:lnTo>
                <a:lnTo>
                  <a:pt x="1021781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6617329" y="4618573"/>
            <a:ext cx="95885" cy="698500"/>
          </a:xfrm>
          <a:custGeom>
            <a:rect b="b" l="l" r="r" t="t"/>
            <a:pathLst>
              <a:path extrusionOk="0" h="698500" w="95884">
                <a:moveTo>
                  <a:pt x="95432" y="0"/>
                </a:moveTo>
                <a:lnTo>
                  <a:pt x="0" y="87172"/>
                </a:lnTo>
                <a:lnTo>
                  <a:pt x="0" y="610782"/>
                </a:lnTo>
                <a:lnTo>
                  <a:pt x="95432" y="697970"/>
                </a:lnTo>
                <a:lnTo>
                  <a:pt x="9543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5854781" y="4711175"/>
            <a:ext cx="610235" cy="473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240" lvl="0" marL="27305" marR="5080" rtl="0" algn="l">
              <a:lnSpc>
                <a:spcPct val="11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5"/>
          <p:cNvSpPr/>
          <p:nvPr/>
        </p:nvSpPr>
        <p:spPr>
          <a:xfrm>
            <a:off x="4324746" y="2934035"/>
            <a:ext cx="1131570" cy="582295"/>
          </a:xfrm>
          <a:custGeom>
            <a:rect b="b" l="l" r="r" t="t"/>
            <a:pathLst>
              <a:path extrusionOk="0" h="582295" w="1131570">
                <a:moveTo>
                  <a:pt x="29504" y="0"/>
                </a:moveTo>
                <a:lnTo>
                  <a:pt x="0" y="62788"/>
                </a:lnTo>
                <a:lnTo>
                  <a:pt x="1022116" y="521177"/>
                </a:lnTo>
                <a:lnTo>
                  <a:pt x="993556" y="582198"/>
                </a:lnTo>
                <a:lnTo>
                  <a:pt x="1131295" y="532180"/>
                </a:lnTo>
                <a:lnTo>
                  <a:pt x="1103278" y="458358"/>
                </a:lnTo>
                <a:lnTo>
                  <a:pt x="1051559" y="458358"/>
                </a:lnTo>
                <a:lnTo>
                  <a:pt x="29504" y="0"/>
                </a:lnTo>
                <a:close/>
              </a:path>
              <a:path extrusionOk="0" h="582295" w="1131570">
                <a:moveTo>
                  <a:pt x="1080119" y="397337"/>
                </a:moveTo>
                <a:lnTo>
                  <a:pt x="1051559" y="458358"/>
                </a:lnTo>
                <a:lnTo>
                  <a:pt x="1103278" y="458358"/>
                </a:lnTo>
                <a:lnTo>
                  <a:pt x="1080119" y="397337"/>
                </a:lnTo>
                <a:close/>
              </a:path>
            </a:pathLst>
          </a:custGeom>
          <a:solidFill>
            <a:srgbClr val="8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4324739" y="2934013"/>
            <a:ext cx="1131570" cy="582295"/>
          </a:xfrm>
          <a:custGeom>
            <a:rect b="b" l="l" r="r" t="t"/>
            <a:pathLst>
              <a:path extrusionOk="0" h="582295" w="1131570">
                <a:moveTo>
                  <a:pt x="1131297" y="532192"/>
                </a:moveTo>
                <a:lnTo>
                  <a:pt x="1080125" y="397369"/>
                </a:lnTo>
                <a:lnTo>
                  <a:pt x="1051537" y="458394"/>
                </a:lnTo>
                <a:lnTo>
                  <a:pt x="29532" y="0"/>
                </a:lnTo>
                <a:lnTo>
                  <a:pt x="0" y="62824"/>
                </a:lnTo>
                <a:lnTo>
                  <a:pt x="1022127" y="521188"/>
                </a:lnTo>
                <a:lnTo>
                  <a:pt x="993569" y="582214"/>
                </a:lnTo>
                <a:lnTo>
                  <a:pt x="1131297" y="53219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5595549" y="3329610"/>
            <a:ext cx="1117600" cy="697865"/>
          </a:xfrm>
          <a:custGeom>
            <a:rect b="b" l="l" r="r" t="t"/>
            <a:pathLst>
              <a:path extrusionOk="0" h="697864" w="1117600">
                <a:moveTo>
                  <a:pt x="0" y="697467"/>
                </a:moveTo>
                <a:lnTo>
                  <a:pt x="1117198" y="697467"/>
                </a:lnTo>
                <a:lnTo>
                  <a:pt x="1117198" y="0"/>
                </a:lnTo>
                <a:lnTo>
                  <a:pt x="0" y="0"/>
                </a:lnTo>
                <a:lnTo>
                  <a:pt x="0" y="697467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5602315" y="3329610"/>
            <a:ext cx="1104265" cy="87630"/>
          </a:xfrm>
          <a:custGeom>
            <a:rect b="b" l="l" r="r" t="t"/>
            <a:pathLst>
              <a:path extrusionOk="0" h="87629" w="1104265">
                <a:moveTo>
                  <a:pt x="1103679" y="0"/>
                </a:moveTo>
                <a:lnTo>
                  <a:pt x="0" y="0"/>
                </a:lnTo>
                <a:lnTo>
                  <a:pt x="88665" y="87136"/>
                </a:lnTo>
                <a:lnTo>
                  <a:pt x="1015013" y="87136"/>
                </a:lnTo>
                <a:lnTo>
                  <a:pt x="1103679" y="0"/>
                </a:lnTo>
                <a:close/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5595549" y="3329610"/>
            <a:ext cx="95885" cy="697865"/>
          </a:xfrm>
          <a:custGeom>
            <a:rect b="b" l="l" r="r" t="t"/>
            <a:pathLst>
              <a:path extrusionOk="0" h="697864" w="95885">
                <a:moveTo>
                  <a:pt x="6766" y="0"/>
                </a:moveTo>
                <a:lnTo>
                  <a:pt x="0" y="0"/>
                </a:lnTo>
                <a:lnTo>
                  <a:pt x="0" y="697467"/>
                </a:lnTo>
                <a:lnTo>
                  <a:pt x="95432" y="610112"/>
                </a:lnTo>
                <a:lnTo>
                  <a:pt x="95432" y="87136"/>
                </a:lnTo>
                <a:lnTo>
                  <a:pt x="6766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5595548" y="3939723"/>
            <a:ext cx="1117600" cy="87630"/>
          </a:xfrm>
          <a:custGeom>
            <a:rect b="b" l="l" r="r" t="t"/>
            <a:pathLst>
              <a:path extrusionOk="0" h="87629" w="1117600">
                <a:moveTo>
                  <a:pt x="1021781" y="0"/>
                </a:moveTo>
                <a:lnTo>
                  <a:pt x="95432" y="0"/>
                </a:lnTo>
                <a:lnTo>
                  <a:pt x="0" y="87355"/>
                </a:lnTo>
                <a:lnTo>
                  <a:pt x="1117213" y="87355"/>
                </a:lnTo>
                <a:lnTo>
                  <a:pt x="1021781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6617329" y="3329610"/>
            <a:ext cx="95885" cy="697865"/>
          </a:xfrm>
          <a:custGeom>
            <a:rect b="b" l="l" r="r" t="t"/>
            <a:pathLst>
              <a:path extrusionOk="0" h="697864" w="95884">
                <a:moveTo>
                  <a:pt x="95432" y="0"/>
                </a:moveTo>
                <a:lnTo>
                  <a:pt x="88665" y="0"/>
                </a:lnTo>
                <a:lnTo>
                  <a:pt x="0" y="87136"/>
                </a:lnTo>
                <a:lnTo>
                  <a:pt x="0" y="610112"/>
                </a:lnTo>
                <a:lnTo>
                  <a:pt x="95432" y="697467"/>
                </a:lnTo>
                <a:lnTo>
                  <a:pt x="9543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6789419" y="3844930"/>
            <a:ext cx="574040" cy="349885"/>
          </a:xfrm>
          <a:custGeom>
            <a:rect b="b" l="l" r="r" t="t"/>
            <a:pathLst>
              <a:path extrusionOk="0" h="349885" w="574040">
                <a:moveTo>
                  <a:pt x="31516" y="0"/>
                </a:moveTo>
                <a:lnTo>
                  <a:pt x="0" y="61752"/>
                </a:lnTo>
                <a:lnTo>
                  <a:pt x="465338" y="289438"/>
                </a:lnTo>
                <a:lnTo>
                  <a:pt x="434675" y="349422"/>
                </a:lnTo>
                <a:lnTo>
                  <a:pt x="573968" y="304007"/>
                </a:lnTo>
                <a:lnTo>
                  <a:pt x="548010" y="227685"/>
                </a:lnTo>
                <a:lnTo>
                  <a:pt x="496945" y="227685"/>
                </a:lnTo>
                <a:lnTo>
                  <a:pt x="31516" y="0"/>
                </a:lnTo>
                <a:close/>
              </a:path>
              <a:path extrusionOk="0" h="349885" w="574040">
                <a:moveTo>
                  <a:pt x="527608" y="167700"/>
                </a:moveTo>
                <a:lnTo>
                  <a:pt x="496945" y="227685"/>
                </a:lnTo>
                <a:lnTo>
                  <a:pt x="548010" y="227685"/>
                </a:lnTo>
                <a:lnTo>
                  <a:pt x="527608" y="167700"/>
                </a:lnTo>
                <a:close/>
              </a:path>
            </a:pathLst>
          </a:custGeom>
          <a:solidFill>
            <a:srgbClr val="8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6789432" y="3844920"/>
            <a:ext cx="574040" cy="349885"/>
          </a:xfrm>
          <a:custGeom>
            <a:rect b="b" l="l" r="r" t="t"/>
            <a:pathLst>
              <a:path extrusionOk="0" h="349885" w="574040">
                <a:moveTo>
                  <a:pt x="573954" y="304001"/>
                </a:moveTo>
                <a:lnTo>
                  <a:pt x="527597" y="167714"/>
                </a:lnTo>
                <a:lnTo>
                  <a:pt x="496937" y="227673"/>
                </a:lnTo>
                <a:lnTo>
                  <a:pt x="31513" y="0"/>
                </a:lnTo>
                <a:lnTo>
                  <a:pt x="0" y="61757"/>
                </a:lnTo>
                <a:lnTo>
                  <a:pt x="465331" y="289461"/>
                </a:lnTo>
                <a:lnTo>
                  <a:pt x="434671" y="349420"/>
                </a:lnTo>
                <a:lnTo>
                  <a:pt x="573954" y="30400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5"/>
          <p:cNvSpPr/>
          <p:nvPr/>
        </p:nvSpPr>
        <p:spPr>
          <a:xfrm>
            <a:off x="6805147" y="4482205"/>
            <a:ext cx="574675" cy="349885"/>
          </a:xfrm>
          <a:custGeom>
            <a:rect b="b" l="l" r="r" t="t"/>
            <a:pathLst>
              <a:path extrusionOk="0" h="349885" w="574675">
                <a:moveTo>
                  <a:pt x="46451" y="167609"/>
                </a:moveTo>
                <a:lnTo>
                  <a:pt x="0" y="303998"/>
                </a:lnTo>
                <a:lnTo>
                  <a:pt x="139385" y="349434"/>
                </a:lnTo>
                <a:lnTo>
                  <a:pt x="108722" y="289450"/>
                </a:lnTo>
                <a:lnTo>
                  <a:pt x="235135" y="227594"/>
                </a:lnTo>
                <a:lnTo>
                  <a:pt x="77114" y="227594"/>
                </a:lnTo>
                <a:lnTo>
                  <a:pt x="46451" y="167609"/>
                </a:lnTo>
                <a:close/>
              </a:path>
              <a:path extrusionOk="0" h="349885" w="574675">
                <a:moveTo>
                  <a:pt x="542543" y="0"/>
                </a:moveTo>
                <a:lnTo>
                  <a:pt x="77114" y="227594"/>
                </a:lnTo>
                <a:lnTo>
                  <a:pt x="235135" y="227594"/>
                </a:lnTo>
                <a:lnTo>
                  <a:pt x="574060" y="61752"/>
                </a:lnTo>
                <a:lnTo>
                  <a:pt x="542543" y="0"/>
                </a:lnTo>
                <a:close/>
              </a:path>
            </a:pathLst>
          </a:custGeom>
          <a:solidFill>
            <a:srgbClr val="8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6805128" y="4482217"/>
            <a:ext cx="574675" cy="349885"/>
          </a:xfrm>
          <a:custGeom>
            <a:rect b="b" l="l" r="r" t="t"/>
            <a:pathLst>
              <a:path extrusionOk="0" h="349885" w="574675">
                <a:moveTo>
                  <a:pt x="0" y="303986"/>
                </a:moveTo>
                <a:lnTo>
                  <a:pt x="139434" y="349420"/>
                </a:lnTo>
                <a:lnTo>
                  <a:pt x="108744" y="289436"/>
                </a:lnTo>
                <a:lnTo>
                  <a:pt x="574075" y="61757"/>
                </a:lnTo>
                <a:lnTo>
                  <a:pt x="542592" y="0"/>
                </a:lnTo>
                <a:lnTo>
                  <a:pt x="77138" y="227581"/>
                </a:lnTo>
                <a:lnTo>
                  <a:pt x="46478" y="167592"/>
                </a:lnTo>
                <a:lnTo>
                  <a:pt x="0" y="30398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4339498" y="5163991"/>
            <a:ext cx="1130300" cy="542290"/>
          </a:xfrm>
          <a:custGeom>
            <a:rect b="b" l="l" r="r" t="t"/>
            <a:pathLst>
              <a:path extrusionOk="0" h="542289" w="1130300">
                <a:moveTo>
                  <a:pt x="55900" y="354125"/>
                </a:moveTo>
                <a:lnTo>
                  <a:pt x="0" y="487070"/>
                </a:lnTo>
                <a:lnTo>
                  <a:pt x="135849" y="541708"/>
                </a:lnTo>
                <a:lnTo>
                  <a:pt x="109484" y="479843"/>
                </a:lnTo>
                <a:lnTo>
                  <a:pt x="265847" y="416097"/>
                </a:lnTo>
                <a:lnTo>
                  <a:pt x="82265" y="416097"/>
                </a:lnTo>
                <a:lnTo>
                  <a:pt x="55900" y="354125"/>
                </a:lnTo>
                <a:close/>
              </a:path>
              <a:path extrusionOk="0" h="542289" w="1130300">
                <a:moveTo>
                  <a:pt x="1102918" y="0"/>
                </a:moveTo>
                <a:lnTo>
                  <a:pt x="82265" y="416097"/>
                </a:lnTo>
                <a:lnTo>
                  <a:pt x="265847" y="416097"/>
                </a:lnTo>
                <a:lnTo>
                  <a:pt x="1130137" y="63745"/>
                </a:lnTo>
                <a:lnTo>
                  <a:pt x="1102918" y="0"/>
                </a:lnTo>
                <a:close/>
              </a:path>
            </a:pathLst>
          </a:custGeom>
          <a:solidFill>
            <a:srgbClr val="8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4339521" y="5163990"/>
            <a:ext cx="1130300" cy="542290"/>
          </a:xfrm>
          <a:custGeom>
            <a:rect b="b" l="l" r="r" t="t"/>
            <a:pathLst>
              <a:path extrusionOk="0" h="542289" w="1130300">
                <a:moveTo>
                  <a:pt x="0" y="487072"/>
                </a:moveTo>
                <a:lnTo>
                  <a:pt x="135838" y="541709"/>
                </a:lnTo>
                <a:lnTo>
                  <a:pt x="109445" y="479845"/>
                </a:lnTo>
                <a:lnTo>
                  <a:pt x="1130139" y="63744"/>
                </a:lnTo>
                <a:lnTo>
                  <a:pt x="1102923" y="0"/>
                </a:lnTo>
                <a:lnTo>
                  <a:pt x="82259" y="416097"/>
                </a:lnTo>
                <a:lnTo>
                  <a:pt x="55865" y="354126"/>
                </a:lnTo>
                <a:lnTo>
                  <a:pt x="0" y="48707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5"/>
          <p:cNvSpPr/>
          <p:nvPr/>
        </p:nvSpPr>
        <p:spPr>
          <a:xfrm>
            <a:off x="7456444" y="4148937"/>
            <a:ext cx="837565" cy="546735"/>
          </a:xfrm>
          <a:custGeom>
            <a:rect b="b" l="l" r="r" t="t"/>
            <a:pathLst>
              <a:path extrusionOk="0" h="546735" w="837565">
                <a:moveTo>
                  <a:pt x="93055" y="0"/>
                </a:moveTo>
                <a:lnTo>
                  <a:pt x="51235" y="9677"/>
                </a:lnTo>
                <a:lnTo>
                  <a:pt x="19217" y="35599"/>
                </a:lnTo>
                <a:lnTo>
                  <a:pt x="1803" y="73099"/>
                </a:lnTo>
                <a:lnTo>
                  <a:pt x="0" y="91043"/>
                </a:lnTo>
                <a:lnTo>
                  <a:pt x="0" y="455127"/>
                </a:lnTo>
                <a:lnTo>
                  <a:pt x="9902" y="496075"/>
                </a:lnTo>
                <a:lnTo>
                  <a:pt x="36407" y="527402"/>
                </a:lnTo>
                <a:lnTo>
                  <a:pt x="74714" y="544435"/>
                </a:lnTo>
                <a:lnTo>
                  <a:pt x="93055" y="546201"/>
                </a:lnTo>
                <a:lnTo>
                  <a:pt x="744352" y="546201"/>
                </a:lnTo>
                <a:lnTo>
                  <a:pt x="786165" y="536520"/>
                </a:lnTo>
                <a:lnTo>
                  <a:pt x="818182" y="510593"/>
                </a:lnTo>
                <a:lnTo>
                  <a:pt x="835600" y="473093"/>
                </a:lnTo>
                <a:lnTo>
                  <a:pt x="837407" y="91043"/>
                </a:lnTo>
                <a:lnTo>
                  <a:pt x="836247" y="76612"/>
                </a:lnTo>
                <a:lnTo>
                  <a:pt x="820272" y="38355"/>
                </a:lnTo>
                <a:lnTo>
                  <a:pt x="789290" y="11287"/>
                </a:lnTo>
                <a:lnTo>
                  <a:pt x="748106" y="72"/>
                </a:lnTo>
                <a:lnTo>
                  <a:pt x="930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5"/>
          <p:cNvSpPr/>
          <p:nvPr/>
        </p:nvSpPr>
        <p:spPr>
          <a:xfrm>
            <a:off x="7456434" y="4148921"/>
            <a:ext cx="837565" cy="546735"/>
          </a:xfrm>
          <a:custGeom>
            <a:rect b="b" l="l" r="r" t="t"/>
            <a:pathLst>
              <a:path extrusionOk="0" h="546735" w="837565">
                <a:moveTo>
                  <a:pt x="744354" y="546214"/>
                </a:moveTo>
                <a:lnTo>
                  <a:pt x="786177" y="536533"/>
                </a:lnTo>
                <a:lnTo>
                  <a:pt x="818187" y="510603"/>
                </a:lnTo>
                <a:lnTo>
                  <a:pt x="835596" y="473100"/>
                </a:lnTo>
                <a:lnTo>
                  <a:pt x="837402" y="91081"/>
                </a:lnTo>
                <a:lnTo>
                  <a:pt x="836243" y="76650"/>
                </a:lnTo>
                <a:lnTo>
                  <a:pt x="820282" y="38386"/>
                </a:lnTo>
                <a:lnTo>
                  <a:pt x="789316" y="11302"/>
                </a:lnTo>
                <a:lnTo>
                  <a:pt x="748134" y="73"/>
                </a:lnTo>
                <a:lnTo>
                  <a:pt x="93048" y="0"/>
                </a:lnTo>
                <a:lnTo>
                  <a:pt x="78319" y="1133"/>
                </a:lnTo>
                <a:lnTo>
                  <a:pt x="39240" y="16750"/>
                </a:lnTo>
                <a:lnTo>
                  <a:pt x="11559" y="47056"/>
                </a:lnTo>
                <a:lnTo>
                  <a:pt x="75" y="87378"/>
                </a:lnTo>
                <a:lnTo>
                  <a:pt x="0" y="91081"/>
                </a:lnTo>
                <a:lnTo>
                  <a:pt x="0" y="455133"/>
                </a:lnTo>
                <a:lnTo>
                  <a:pt x="9901" y="496085"/>
                </a:lnTo>
                <a:lnTo>
                  <a:pt x="36405" y="527414"/>
                </a:lnTo>
                <a:lnTo>
                  <a:pt x="74709" y="544448"/>
                </a:lnTo>
                <a:lnTo>
                  <a:pt x="93048" y="546214"/>
                </a:lnTo>
                <a:lnTo>
                  <a:pt x="744354" y="54621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5"/>
          <p:cNvSpPr txBox="1"/>
          <p:nvPr/>
        </p:nvSpPr>
        <p:spPr>
          <a:xfrm>
            <a:off x="4837662" y="1832961"/>
            <a:ext cx="1708150" cy="206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3914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" lvl="0" marL="1036955" marR="85090" rtl="0" algn="ctr">
              <a:lnSpc>
                <a:spcPct val="114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5"/>
          <p:cNvSpPr txBox="1"/>
          <p:nvPr/>
        </p:nvSpPr>
        <p:spPr>
          <a:xfrm>
            <a:off x="4791716" y="5626124"/>
            <a:ext cx="956944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Deduction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7630572" y="4307470"/>
            <a:ext cx="562610" cy="207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5"/>
          <p:cNvSpPr txBox="1"/>
          <p:nvPr/>
        </p:nvSpPr>
        <p:spPr>
          <a:xfrm>
            <a:off x="1616965" y="4325195"/>
            <a:ext cx="35560" cy="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1616965" y="6372708"/>
            <a:ext cx="35560" cy="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2381988" y="6463186"/>
            <a:ext cx="795655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5"/>
          <p:cNvSpPr/>
          <p:nvPr/>
        </p:nvSpPr>
        <p:spPr>
          <a:xfrm>
            <a:off x="5525841" y="1736475"/>
            <a:ext cx="1162994" cy="9103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5"/>
          <p:cNvSpPr/>
          <p:nvPr/>
        </p:nvSpPr>
        <p:spPr>
          <a:xfrm>
            <a:off x="5525861" y="1736480"/>
            <a:ext cx="1163320" cy="910590"/>
          </a:xfrm>
          <a:custGeom>
            <a:rect b="b" l="l" r="r" t="t"/>
            <a:pathLst>
              <a:path extrusionOk="0" h="910589" w="1163320">
                <a:moveTo>
                  <a:pt x="1069946" y="910297"/>
                </a:moveTo>
                <a:lnTo>
                  <a:pt x="1111781" y="900606"/>
                </a:lnTo>
                <a:lnTo>
                  <a:pt x="1143804" y="874667"/>
                </a:lnTo>
                <a:lnTo>
                  <a:pt x="1161204" y="837183"/>
                </a:lnTo>
                <a:lnTo>
                  <a:pt x="1162994" y="90959"/>
                </a:lnTo>
                <a:lnTo>
                  <a:pt x="1161833" y="76551"/>
                </a:lnTo>
                <a:lnTo>
                  <a:pt x="1145844" y="38329"/>
                </a:lnTo>
                <a:lnTo>
                  <a:pt x="1114839" y="11268"/>
                </a:lnTo>
                <a:lnTo>
                  <a:pt x="1073627" y="69"/>
                </a:lnTo>
                <a:lnTo>
                  <a:pt x="1069946" y="0"/>
                </a:lnTo>
                <a:lnTo>
                  <a:pt x="93048" y="0"/>
                </a:lnTo>
                <a:lnTo>
                  <a:pt x="51199" y="9690"/>
                </a:lnTo>
                <a:lnTo>
                  <a:pt x="19181" y="35629"/>
                </a:lnTo>
                <a:lnTo>
                  <a:pt x="1789" y="73113"/>
                </a:lnTo>
                <a:lnTo>
                  <a:pt x="0" y="90959"/>
                </a:lnTo>
                <a:lnTo>
                  <a:pt x="0" y="819337"/>
                </a:lnTo>
                <a:lnTo>
                  <a:pt x="9908" y="860234"/>
                </a:lnTo>
                <a:lnTo>
                  <a:pt x="36435" y="891538"/>
                </a:lnTo>
                <a:lnTo>
                  <a:pt x="74784" y="908546"/>
                </a:lnTo>
                <a:lnTo>
                  <a:pt x="93048" y="910297"/>
                </a:lnTo>
                <a:lnTo>
                  <a:pt x="1069946" y="91029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5"/>
          <p:cNvSpPr/>
          <p:nvPr/>
        </p:nvSpPr>
        <p:spPr>
          <a:xfrm>
            <a:off x="6003523" y="2646791"/>
            <a:ext cx="208279" cy="683260"/>
          </a:xfrm>
          <a:custGeom>
            <a:rect b="b" l="l" r="r" t="t"/>
            <a:pathLst>
              <a:path extrusionOk="0" h="683260" w="208279">
                <a:moveTo>
                  <a:pt x="207660" y="581162"/>
                </a:moveTo>
                <a:lnTo>
                  <a:pt x="0" y="581162"/>
                </a:lnTo>
                <a:lnTo>
                  <a:pt x="103814" y="682812"/>
                </a:lnTo>
                <a:lnTo>
                  <a:pt x="207660" y="581162"/>
                </a:lnTo>
                <a:close/>
              </a:path>
              <a:path extrusionOk="0" h="683260" w="208279">
                <a:moveTo>
                  <a:pt x="139110" y="0"/>
                </a:moveTo>
                <a:lnTo>
                  <a:pt x="68549" y="0"/>
                </a:lnTo>
                <a:lnTo>
                  <a:pt x="68549" y="581162"/>
                </a:lnTo>
                <a:lnTo>
                  <a:pt x="139110" y="581162"/>
                </a:lnTo>
                <a:lnTo>
                  <a:pt x="139110" y="0"/>
                </a:lnTo>
                <a:close/>
              </a:path>
            </a:pathLst>
          </a:custGeom>
          <a:solidFill>
            <a:srgbClr val="8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5"/>
          <p:cNvSpPr/>
          <p:nvPr/>
        </p:nvSpPr>
        <p:spPr>
          <a:xfrm>
            <a:off x="6003537" y="2646777"/>
            <a:ext cx="207645" cy="683260"/>
          </a:xfrm>
          <a:custGeom>
            <a:rect b="b" l="l" r="r" t="t"/>
            <a:pathLst>
              <a:path extrusionOk="0" h="683260" w="207645">
                <a:moveTo>
                  <a:pt x="103806" y="682806"/>
                </a:moveTo>
                <a:lnTo>
                  <a:pt x="207643" y="581178"/>
                </a:lnTo>
                <a:lnTo>
                  <a:pt x="139099" y="581178"/>
                </a:lnTo>
                <a:lnTo>
                  <a:pt x="139099" y="0"/>
                </a:lnTo>
                <a:lnTo>
                  <a:pt x="68544" y="0"/>
                </a:lnTo>
                <a:lnTo>
                  <a:pt x="68544" y="581178"/>
                </a:lnTo>
                <a:lnTo>
                  <a:pt x="0" y="581178"/>
                </a:lnTo>
                <a:lnTo>
                  <a:pt x="103806" y="68280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5"/>
          <p:cNvSpPr txBox="1"/>
          <p:nvPr/>
        </p:nvSpPr>
        <p:spPr>
          <a:xfrm>
            <a:off x="2155572" y="4404409"/>
            <a:ext cx="1140460" cy="22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5"/>
          <p:cNvSpPr/>
          <p:nvPr/>
        </p:nvSpPr>
        <p:spPr>
          <a:xfrm>
            <a:off x="5470483" y="1666767"/>
            <a:ext cx="1303020" cy="2399030"/>
          </a:xfrm>
          <a:custGeom>
            <a:rect b="b" l="l" r="r" t="t"/>
            <a:pathLst>
              <a:path extrusionOk="0" h="2399029" w="1303020">
                <a:moveTo>
                  <a:pt x="0" y="2398419"/>
                </a:moveTo>
                <a:lnTo>
                  <a:pt x="1302612" y="2398419"/>
                </a:lnTo>
                <a:lnTo>
                  <a:pt x="1302612" y="0"/>
                </a:lnTo>
                <a:lnTo>
                  <a:pt x="0" y="0"/>
                </a:lnTo>
                <a:lnTo>
                  <a:pt x="0" y="2398419"/>
                </a:lnTo>
              </a:path>
            </a:pathLst>
          </a:custGeom>
          <a:noFill/>
          <a:ln cap="flat" cmpd="sng" w="421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5"/>
          <p:cNvSpPr/>
          <p:nvPr/>
        </p:nvSpPr>
        <p:spPr>
          <a:xfrm>
            <a:off x="6921489" y="2819400"/>
            <a:ext cx="622300" cy="0"/>
          </a:xfrm>
          <a:custGeom>
            <a:rect b="b" l="l" r="r" t="t"/>
            <a:pathLst>
              <a:path extrusionOk="0" h="120000" w="622300">
                <a:moveTo>
                  <a:pt x="622310" y="0"/>
                </a:moveTo>
                <a:lnTo>
                  <a:pt x="0" y="0"/>
                </a:lnTo>
              </a:path>
            </a:pathLst>
          </a:custGeom>
          <a:noFill/>
          <a:ln cap="flat" cmpd="sng" w="63475">
            <a:solidFill>
              <a:srgbClr val="FF2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5"/>
          <p:cNvSpPr/>
          <p:nvPr/>
        </p:nvSpPr>
        <p:spPr>
          <a:xfrm>
            <a:off x="6858000" y="2724150"/>
            <a:ext cx="190500" cy="190500"/>
          </a:xfrm>
          <a:custGeom>
            <a:rect b="b" l="l" r="r" t="t"/>
            <a:pathLst>
              <a:path extrusionOk="0" h="190500" w="190500">
                <a:moveTo>
                  <a:pt x="190499" y="0"/>
                </a:moveTo>
                <a:lnTo>
                  <a:pt x="0" y="95249"/>
                </a:lnTo>
                <a:lnTo>
                  <a:pt x="190499" y="190499"/>
                </a:lnTo>
                <a:lnTo>
                  <a:pt x="190499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7772710" y="4807018"/>
            <a:ext cx="76644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7960" lvl="0" marL="200025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8960193" y="6900869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6" name="Google Shape;286;p15"/>
          <p:cNvGraphicFramePr/>
          <p:nvPr/>
        </p:nvGraphicFramePr>
        <p:xfrm>
          <a:off x="1643855" y="19351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{6B3B2A8D-11E1-4139-AAA1-6D5E59470017}</a:tableStyleId>
              </a:tblPr>
              <a:tblGrid>
                <a:gridCol w="307800"/>
                <a:gridCol w="511275"/>
                <a:gridCol w="651625"/>
                <a:gridCol w="558450"/>
                <a:gridCol w="465400"/>
              </a:tblGrid>
              <a:tr h="212450">
                <a:tc>
                  <a:txBody>
                    <a:bodyPr/>
                    <a:lstStyle/>
                    <a:p>
                      <a:pPr indent="0" lvl="0" marL="228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8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Tid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39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Attrib1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77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Attrib2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Attrib3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</a:tr>
              <a:tr h="220225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Large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125K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4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4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Small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40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40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Large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3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4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Large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220K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475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Small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40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9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Small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" name="Google Shape;287;p15"/>
          <p:cNvGraphicFramePr/>
          <p:nvPr/>
        </p:nvGraphicFramePr>
        <p:xfrm>
          <a:off x="1643855" y="50732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{6B3B2A8D-11E1-4139-AAA1-6D5E59470017}</a:tableStyleId>
              </a:tblPr>
              <a:tblGrid>
                <a:gridCol w="307800"/>
                <a:gridCol w="511275"/>
                <a:gridCol w="651625"/>
                <a:gridCol w="558450"/>
                <a:gridCol w="465400"/>
              </a:tblGrid>
              <a:tr h="212675">
                <a:tc>
                  <a:txBody>
                    <a:bodyPr/>
                    <a:lstStyle/>
                    <a:p>
                      <a:pPr indent="0" lvl="0" marL="228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8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Tid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39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Attrib1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77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Attrib2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Attrib3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80"/>
                    </a:solidFill>
                  </a:tcPr>
                </a:tc>
              </a:tr>
              <a:tr h="22050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Small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60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7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Large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8625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Small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C0C0"/>
                    </a:solidFill>
                  </a:tcPr>
                </a:tc>
              </a:tr>
              <a:tr h="2197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608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Large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u="none" cap="none" strike="noStrike">
                          <a:solidFill>
                            <a:srgbClr val="01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67K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5337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0725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