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02" r:id="rId1"/>
  </p:sldMasterIdLst>
  <p:notesMasterIdLst>
    <p:notesMasterId r:id="rId25"/>
  </p:notesMasterIdLst>
  <p:sldIdLst>
    <p:sldId id="256" r:id="rId2"/>
    <p:sldId id="257" r:id="rId3"/>
    <p:sldId id="297" r:id="rId4"/>
    <p:sldId id="262" r:id="rId5"/>
    <p:sldId id="258" r:id="rId6"/>
    <p:sldId id="259" r:id="rId7"/>
    <p:sldId id="260" r:id="rId8"/>
    <p:sldId id="261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12" r:id="rId21"/>
    <p:sldId id="309" r:id="rId22"/>
    <p:sldId id="310" r:id="rId23"/>
    <p:sldId id="29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CFB4"/>
    <a:srgbClr val="C09200"/>
    <a:srgbClr val="FFE893"/>
    <a:srgbClr val="FFE089"/>
    <a:srgbClr val="FFB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2" autoAdjust="0"/>
    <p:restoredTop sz="74335" autoAdjust="0"/>
  </p:normalViewPr>
  <p:slideViewPr>
    <p:cSldViewPr snapToGrid="0">
      <p:cViewPr varScale="1">
        <p:scale>
          <a:sx n="83" d="100"/>
          <a:sy n="83" d="100"/>
        </p:scale>
        <p:origin x="26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43A18-0DC0-49E2-8CE5-AB068FFD13D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D6DE1-26EE-495E-8F92-5928125F8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2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21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6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8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1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3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9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7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8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0E89489-AEBE-439C-933E-91ED45DA7F2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2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1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E89489-AEBE-439C-933E-91ED45DA7F2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56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3" r:id="rId1"/>
    <p:sldLayoutId id="2147484804" r:id="rId2"/>
    <p:sldLayoutId id="2147484805" r:id="rId3"/>
    <p:sldLayoutId id="2147484806" r:id="rId4"/>
    <p:sldLayoutId id="2147484807" r:id="rId5"/>
    <p:sldLayoutId id="2147484808" r:id="rId6"/>
    <p:sldLayoutId id="2147484809" r:id="rId7"/>
    <p:sldLayoutId id="2147484810" r:id="rId8"/>
    <p:sldLayoutId id="2147484811" r:id="rId9"/>
    <p:sldLayoutId id="2147484812" r:id="rId10"/>
    <p:sldLayoutId id="21474848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B527-8687-4640-9FFE-FD5559310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Information Processing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3FB99-E02A-4F6C-8B10-D860A567D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Week 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DB64-FC64-40A1-A7C5-E82A9AB90044}"/>
              </a:ext>
            </a:extLst>
          </p:cNvPr>
          <p:cNvSpPr txBox="1"/>
          <p:nvPr/>
        </p:nvSpPr>
        <p:spPr>
          <a:xfrm>
            <a:off x="7181636" y="5345039"/>
            <a:ext cx="11851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Abeeha Sattar</a:t>
            </a:r>
          </a:p>
        </p:txBody>
      </p:sp>
    </p:spTree>
    <p:extLst>
      <p:ext uri="{BB962C8B-B14F-4D97-AF65-F5344CB8AC3E}">
        <p14:creationId xmlns:p14="http://schemas.microsoft.com/office/powerpoint/2010/main" val="415599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2B2519-7A4C-4D7A-9A17-B529E931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Java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0A0718-A906-4CAF-BF6C-96F469719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Java was originally developed by Sun Microsystems starting in 1991 </a:t>
            </a:r>
          </a:p>
          <a:p>
            <a:r>
              <a:rPr lang="en-US" dirty="0"/>
              <a:t>– James Gosling </a:t>
            </a:r>
          </a:p>
          <a:p>
            <a:r>
              <a:rPr lang="en-US" dirty="0"/>
              <a:t>– Patrick Naughton </a:t>
            </a:r>
          </a:p>
          <a:p>
            <a:r>
              <a:rPr lang="en-US" dirty="0"/>
              <a:t>– Chris </a:t>
            </a:r>
            <a:r>
              <a:rPr lang="en-US" dirty="0" err="1"/>
              <a:t>Warth</a:t>
            </a:r>
            <a:r>
              <a:rPr lang="en-US" dirty="0"/>
              <a:t> </a:t>
            </a:r>
          </a:p>
          <a:p>
            <a:r>
              <a:rPr lang="en-US" dirty="0"/>
              <a:t>– Ed Frank </a:t>
            </a:r>
          </a:p>
          <a:p>
            <a:r>
              <a:rPr lang="en-US" dirty="0"/>
              <a:t>– Mike Sheridan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This language was initially called “Oak”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Renamed </a:t>
            </a:r>
            <a:r>
              <a:rPr lang="en-US" sz="2400" b="1" dirty="0">
                <a:solidFill>
                  <a:schemeClr val="accent2"/>
                </a:solidFill>
              </a:rPr>
              <a:t>Java</a:t>
            </a:r>
            <a:r>
              <a:rPr lang="en-US" sz="2400" dirty="0"/>
              <a:t> in 1995 </a:t>
            </a:r>
          </a:p>
        </p:txBody>
      </p:sp>
    </p:spTree>
    <p:extLst>
      <p:ext uri="{BB962C8B-B14F-4D97-AF65-F5344CB8AC3E}">
        <p14:creationId xmlns:p14="http://schemas.microsoft.com/office/powerpoint/2010/main" val="1736675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E117-12F9-4A4D-B29F-79DA118F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2BDCA-0035-4A67-A638-E846C4A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996950" cy="4023360"/>
          </a:xfrm>
        </p:spPr>
        <p:txBody>
          <a:bodyPr>
            <a:normAutofit/>
          </a:bodyPr>
          <a:lstStyle/>
          <a:p>
            <a:r>
              <a:rPr lang="en-US" sz="3200" dirty="0"/>
              <a:t>A simple, </a:t>
            </a:r>
            <a:r>
              <a:rPr lang="en-US" sz="3200" b="1" dirty="0">
                <a:solidFill>
                  <a:schemeClr val="accent2"/>
                </a:solidFill>
              </a:rPr>
              <a:t>object‐oriented, distributed, interpreted, robust, secure, architecture neutral, portable, high‐performance, multithreaded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accent2"/>
                </a:solidFill>
              </a:rPr>
              <a:t>dynamic</a:t>
            </a:r>
            <a:r>
              <a:rPr lang="en-US" sz="3200" dirty="0"/>
              <a:t> language</a:t>
            </a:r>
          </a:p>
        </p:txBody>
      </p:sp>
    </p:spTree>
    <p:extLst>
      <p:ext uri="{BB962C8B-B14F-4D97-AF65-F5344CB8AC3E}">
        <p14:creationId xmlns:p14="http://schemas.microsoft.com/office/powerpoint/2010/main" val="1586732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D007-7783-45C9-BCE8-F5C9B29A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Object‐Oriented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49A4E-F2A3-4CFB-984E-2F7ABE9AA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– No free functions </a:t>
            </a:r>
          </a:p>
          <a:p>
            <a:r>
              <a:rPr lang="en-US" sz="2400" dirty="0"/>
              <a:t>– All code belong to some class </a:t>
            </a:r>
          </a:p>
          <a:p>
            <a:r>
              <a:rPr lang="en-US" sz="2400" dirty="0"/>
              <a:t>– Classes are in turn arranged in a hierarchy or package structure</a:t>
            </a:r>
          </a:p>
        </p:txBody>
      </p:sp>
    </p:spTree>
    <p:extLst>
      <p:ext uri="{BB962C8B-B14F-4D97-AF65-F5344CB8AC3E}">
        <p14:creationId xmlns:p14="http://schemas.microsoft.com/office/powerpoint/2010/main" val="2289989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931A-C051-4C75-8FED-D74FCAEE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D8D71-3B6F-46C9-A922-88288AABB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– Fully supports IPv4, with structures to support IPv6 </a:t>
            </a:r>
          </a:p>
          <a:p>
            <a:r>
              <a:rPr lang="en-US" sz="2400" dirty="0"/>
              <a:t>– Includes support for Applets: small programs embedded in HTML documents</a:t>
            </a:r>
          </a:p>
        </p:txBody>
      </p:sp>
    </p:spTree>
    <p:extLst>
      <p:ext uri="{BB962C8B-B14F-4D97-AF65-F5344CB8AC3E}">
        <p14:creationId xmlns:p14="http://schemas.microsoft.com/office/powerpoint/2010/main" val="3411720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646E7-831B-4585-A4FD-8D67DE02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6F2CF-6A9D-43AE-A939-DB63E8BAE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– The program are compiled into Java Virtual Machine (JVM) code called bytecode</a:t>
            </a:r>
          </a:p>
          <a:p>
            <a:r>
              <a:rPr lang="en-US" sz="2400" dirty="0"/>
              <a:t> – Each bytecode instruction is translated into machine code at the time of execution</a:t>
            </a:r>
          </a:p>
        </p:txBody>
      </p:sp>
    </p:spTree>
    <p:extLst>
      <p:ext uri="{BB962C8B-B14F-4D97-AF65-F5344CB8AC3E}">
        <p14:creationId xmlns:p14="http://schemas.microsoft.com/office/powerpoint/2010/main" val="4133759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44BC-75F8-4B7C-8B6A-3468797C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4D9D4-4EAB-413B-BCC4-EEB4548A1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– Java is simple </a:t>
            </a:r>
          </a:p>
          <a:p>
            <a:r>
              <a:rPr lang="en-US" sz="2400" dirty="0"/>
              <a:t>– no pointers/stack concerns </a:t>
            </a:r>
          </a:p>
          <a:p>
            <a:r>
              <a:rPr lang="en-US" sz="2400" dirty="0"/>
              <a:t>– Exception handling </a:t>
            </a:r>
          </a:p>
          <a:p>
            <a:r>
              <a:rPr lang="en-US" sz="2400" dirty="0"/>
              <a:t>– try/catch/finally series allows for simplified error recovery </a:t>
            </a:r>
          </a:p>
          <a:p>
            <a:r>
              <a:rPr lang="en-US" sz="2400" dirty="0"/>
              <a:t>– Strongly typed language – many errors caught during compilation</a:t>
            </a:r>
          </a:p>
        </p:txBody>
      </p:sp>
    </p:spTree>
    <p:extLst>
      <p:ext uri="{BB962C8B-B14F-4D97-AF65-F5344CB8AC3E}">
        <p14:creationId xmlns:p14="http://schemas.microsoft.com/office/powerpoint/2010/main" val="3826684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2180-F802-4A28-9304-D78849F5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59" y="286604"/>
            <a:ext cx="7823329" cy="1450757"/>
          </a:xfrm>
        </p:spPr>
        <p:txBody>
          <a:bodyPr/>
          <a:lstStyle/>
          <a:p>
            <a:r>
              <a:rPr lang="en-US" dirty="0"/>
              <a:t>Java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4EE7-C092-4D75-9DDF-FF2DF9ACB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Edit – Create/edit the source code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Compile – Compile the source code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Load – Load the compiled code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Verify – Check against security restrictions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Execute – Execute the compiled</a:t>
            </a:r>
          </a:p>
        </p:txBody>
      </p:sp>
    </p:spTree>
    <p:extLst>
      <p:ext uri="{BB962C8B-B14F-4D97-AF65-F5344CB8AC3E}">
        <p14:creationId xmlns:p14="http://schemas.microsoft.com/office/powerpoint/2010/main" val="2463905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BBEE-B953-43A2-A805-9E89E618D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Platform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CFD295-A4E8-4A6C-8DC6-8F07D1BF4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158" b="531"/>
          <a:stretch/>
        </p:blipFill>
        <p:spPr>
          <a:xfrm>
            <a:off x="1381682" y="1846264"/>
            <a:ext cx="7264608" cy="4531388"/>
          </a:xfrm>
        </p:spPr>
      </p:pic>
    </p:spTree>
    <p:extLst>
      <p:ext uri="{BB962C8B-B14F-4D97-AF65-F5344CB8AC3E}">
        <p14:creationId xmlns:p14="http://schemas.microsoft.com/office/powerpoint/2010/main" val="3796212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D846-AC17-424B-90F7-5BD40669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7935C-A978-472E-8599-EE225F091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They are not machine language binary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They are independent of any particular microprocessor or hardware platform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They are platform‐independent instructions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Another entity (interpreter) is required to convert the bytecodes into machine codes that the underlying microprocessor understands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This is the job of the JVM (Java Virtual Machine)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56759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04CF-2301-4FF7-BDA1-FCF9A060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(Java Virtual Machine)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D54B4-17EF-405C-B856-27EE86612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It is a part of the JDK and the foundation of the Java platform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It can be installed separately or with JDK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virtual machine (VM) is a software application that simulates a computer, but hides the underlying operating system and hardware from the programs that interact with the VM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It is the JVM that makes Java a portable language</a:t>
            </a:r>
          </a:p>
        </p:txBody>
      </p:sp>
    </p:spTree>
    <p:extLst>
      <p:ext uri="{BB962C8B-B14F-4D97-AF65-F5344CB8AC3E}">
        <p14:creationId xmlns:p14="http://schemas.microsoft.com/office/powerpoint/2010/main" val="264329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D5B7-4486-413F-97A7-3FFAFB14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Introduce Ourselves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79C6E-ABDC-4D87-B6FF-6D610ECD3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Name: Abeeha Sattar</a:t>
            </a:r>
          </a:p>
          <a:p>
            <a:r>
              <a:rPr lang="en-US" dirty="0"/>
              <a:t>Qualifications: MS(CS) from IBA (2020), BS(CS) from FAST-NUCES (2016)</a:t>
            </a:r>
          </a:p>
          <a:p>
            <a:r>
              <a:rPr lang="en-US" dirty="0"/>
              <a:t>Experience: Worked in Systems Ltd. for about 1.5 years.</a:t>
            </a:r>
          </a:p>
          <a:p>
            <a:endParaRPr lang="en-US" dirty="0"/>
          </a:p>
          <a:p>
            <a:pPr algn="ctr"/>
            <a:r>
              <a:rPr lang="en-US" dirty="0"/>
              <a:t>Tell me… your name, hobbies , your field of interest, and </a:t>
            </a:r>
          </a:p>
          <a:p>
            <a:pPr algn="ctr"/>
            <a:r>
              <a:rPr lang="en-US" dirty="0"/>
              <a:t>your expectations from this course.</a:t>
            </a:r>
          </a:p>
        </p:txBody>
      </p:sp>
    </p:spTree>
    <p:extLst>
      <p:ext uri="{BB962C8B-B14F-4D97-AF65-F5344CB8AC3E}">
        <p14:creationId xmlns:p14="http://schemas.microsoft.com/office/powerpoint/2010/main" val="19906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04CF-2301-4FF7-BDA1-FCF9A060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(Java Virtual Machine)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D54B4-17EF-405C-B856-27EE86612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55066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 same bytecodes can be executed on any platform containing a compatible JVM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 JVM is invoked by the java command – </a:t>
            </a:r>
            <a:r>
              <a:rPr lang="en-US" sz="2400" b="1" dirty="0">
                <a:solidFill>
                  <a:schemeClr val="accent2"/>
                </a:solidFill>
              </a:rPr>
              <a:t>java Welcome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It searches the class Welcome in the current directory and executes the main method of </a:t>
            </a:r>
            <a:r>
              <a:rPr lang="en-US" sz="2400" b="1" dirty="0">
                <a:solidFill>
                  <a:schemeClr val="accent2"/>
                </a:solidFill>
              </a:rPr>
              <a:t>class Welcome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It issues an error if it cannot find the class Welcome or if class Welcome does not contain a method called main with proper signature</a:t>
            </a:r>
          </a:p>
        </p:txBody>
      </p:sp>
    </p:spTree>
    <p:extLst>
      <p:ext uri="{BB962C8B-B14F-4D97-AF65-F5344CB8AC3E}">
        <p14:creationId xmlns:p14="http://schemas.microsoft.com/office/powerpoint/2010/main" val="3264356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0883-E8B4-43B1-B763-79785ED7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JIT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CC64-7520-4E85-AA78-F9848CBB5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When a JIT compiler is part of the JVM, selected portions of bytecode are compiled into executable code in real time, on a piece-by-piece, demand basis.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An entire Java program is not compiled into executable code all at once, in this case.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Not all sequences of bytecode are compiled—only those that will benefit from compilation.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 remaining code is simply interpreted.</a:t>
            </a:r>
          </a:p>
        </p:txBody>
      </p:sp>
    </p:spTree>
    <p:extLst>
      <p:ext uri="{BB962C8B-B14F-4D97-AF65-F5344CB8AC3E}">
        <p14:creationId xmlns:p14="http://schemas.microsoft.com/office/powerpoint/2010/main" val="2730816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FABD-BF4C-42AA-A34C-2D5A231E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for Reference: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06E4E-2F3A-45D6-9E7A-AB55F7342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b="1" dirty="0" err="1">
                <a:solidFill>
                  <a:schemeClr val="accent2"/>
                </a:solidFill>
              </a:rPr>
              <a:t>javac</a:t>
            </a:r>
            <a:r>
              <a:rPr lang="en-US" sz="2400" b="1" dirty="0">
                <a:solidFill>
                  <a:schemeClr val="accent2"/>
                </a:solidFill>
              </a:rPr>
              <a:t> &lt;filename&gt;.java </a:t>
            </a:r>
            <a:r>
              <a:rPr lang="en-US" sz="2400" dirty="0"/>
              <a:t>to compile a java file using the command prompt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b="1" dirty="0">
                <a:solidFill>
                  <a:schemeClr val="accent2"/>
                </a:solidFill>
              </a:rPr>
              <a:t>java &lt;</a:t>
            </a:r>
            <a:r>
              <a:rPr lang="en-US" sz="2400" b="1" dirty="0" err="1">
                <a:solidFill>
                  <a:schemeClr val="accent2"/>
                </a:solidFill>
              </a:rPr>
              <a:t>classname</a:t>
            </a:r>
            <a:r>
              <a:rPr lang="en-US" sz="2400" b="1" dirty="0">
                <a:solidFill>
                  <a:schemeClr val="accent2"/>
                </a:solidFill>
              </a:rPr>
              <a:t>&gt; </a:t>
            </a:r>
            <a:r>
              <a:rPr lang="en-US" sz="2400" dirty="0"/>
              <a:t>to execute the class file that was generated by the </a:t>
            </a:r>
            <a:r>
              <a:rPr lang="en-US" sz="2400" dirty="0" err="1"/>
              <a:t>javac</a:t>
            </a:r>
            <a:r>
              <a:rPr lang="en-US" sz="2400" dirty="0"/>
              <a:t> command.</a:t>
            </a:r>
          </a:p>
        </p:txBody>
      </p:sp>
    </p:spTree>
    <p:extLst>
      <p:ext uri="{BB962C8B-B14F-4D97-AF65-F5344CB8AC3E}">
        <p14:creationId xmlns:p14="http://schemas.microsoft.com/office/powerpoint/2010/main" val="864486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EAE94E-849E-49C5-84E3-A6E172E0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58782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8154-ECE8-48F6-B9B2-EDE941C4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12A7B-2AAB-4F7A-BEFF-D38A3C9E5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Basement - II, Room # 16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Just check the time table before visiting!</a:t>
            </a:r>
          </a:p>
        </p:txBody>
      </p:sp>
    </p:spTree>
    <p:extLst>
      <p:ext uri="{BB962C8B-B14F-4D97-AF65-F5344CB8AC3E}">
        <p14:creationId xmlns:p14="http://schemas.microsoft.com/office/powerpoint/2010/main" val="216240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9BAD-931E-4C74-BE7C-33334836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 Requisites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5DB50-7A43-4AD6-BD97-688332F6A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course assumes that you have prior knowledge on the following:</a:t>
            </a:r>
          </a:p>
          <a:p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Software Engineering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Programming Basics</a:t>
            </a:r>
          </a:p>
        </p:txBody>
      </p:sp>
    </p:spTree>
    <p:extLst>
      <p:ext uri="{BB962C8B-B14F-4D97-AF65-F5344CB8AC3E}">
        <p14:creationId xmlns:p14="http://schemas.microsoft.com/office/powerpoint/2010/main" val="197296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86C7-D47F-4E4C-A8B3-334C5E3B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3A151-2CD3-4646-8C20-D7796CDA2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- You may find the course outline on Google Classroom.</a:t>
            </a:r>
          </a:p>
          <a:p>
            <a:r>
              <a:rPr lang="en-US" dirty="0"/>
              <a:t>- Assignments:</a:t>
            </a:r>
          </a:p>
          <a:p>
            <a:pPr lvl="1"/>
            <a:r>
              <a:rPr lang="en-US" dirty="0"/>
              <a:t>Assignment # 1 – Week 3</a:t>
            </a:r>
          </a:p>
          <a:p>
            <a:pPr lvl="1"/>
            <a:r>
              <a:rPr lang="en-US" dirty="0"/>
              <a:t>Assignment # 2 – Week </a:t>
            </a:r>
          </a:p>
          <a:p>
            <a:r>
              <a:rPr lang="en-US" dirty="0"/>
              <a:t>- Quizzes</a:t>
            </a:r>
          </a:p>
          <a:p>
            <a:r>
              <a:rPr lang="en-US" dirty="0"/>
              <a:t>- Project: </a:t>
            </a:r>
          </a:p>
          <a:p>
            <a:pPr lvl="1"/>
            <a:r>
              <a:rPr lang="en-US" dirty="0"/>
              <a:t>Project Proposal – Week 2</a:t>
            </a:r>
          </a:p>
          <a:p>
            <a:pPr lvl="1"/>
            <a:r>
              <a:rPr lang="en-US" dirty="0"/>
              <a:t>Project SRS – Week 5</a:t>
            </a:r>
          </a:p>
          <a:p>
            <a:pPr lvl="1"/>
            <a:r>
              <a:rPr lang="en-US" dirty="0"/>
              <a:t>Project SDS, UI – Week 10</a:t>
            </a:r>
          </a:p>
          <a:p>
            <a:pPr lvl="1"/>
            <a:r>
              <a:rPr lang="en-US" dirty="0"/>
              <a:t>Project Presentations and Demos – Week 16</a:t>
            </a:r>
          </a:p>
        </p:txBody>
      </p:sp>
    </p:spTree>
    <p:extLst>
      <p:ext uri="{BB962C8B-B14F-4D97-AF65-F5344CB8AC3E}">
        <p14:creationId xmlns:p14="http://schemas.microsoft.com/office/powerpoint/2010/main" val="311595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FABA-2773-4CA4-85CC-8426307B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0D4C-FC91-4448-9445-DD34BFB8B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Assignments 			 5 %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Quizzes			 5 %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Project 			10 %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Midterms (2) 			30 %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Final 				50 %</a:t>
            </a:r>
          </a:p>
        </p:txBody>
      </p:sp>
    </p:spTree>
    <p:extLst>
      <p:ext uri="{BB962C8B-B14F-4D97-AF65-F5344CB8AC3E}">
        <p14:creationId xmlns:p14="http://schemas.microsoft.com/office/powerpoint/2010/main" val="2885601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C30D-1F0B-434D-B750-B3B493FB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Assignments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227B9-FA38-46D7-8D20-A07A3594B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No late submissions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Plagiarism on 1</a:t>
            </a:r>
            <a:r>
              <a:rPr lang="en-US" sz="2400" baseline="30000" dirty="0"/>
              <a:t>st</a:t>
            </a:r>
            <a:r>
              <a:rPr lang="en-US" sz="2400" dirty="0"/>
              <a:t> assignment: 0 for that question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Plagiarism on 2</a:t>
            </a:r>
            <a:r>
              <a:rPr lang="en-US" sz="2400" baseline="30000" dirty="0"/>
              <a:t>nd</a:t>
            </a:r>
            <a:r>
              <a:rPr lang="en-US" sz="2400" dirty="0"/>
              <a:t> assignment: 0 for that assignment</a:t>
            </a:r>
          </a:p>
        </p:txBody>
      </p:sp>
    </p:spTree>
    <p:extLst>
      <p:ext uri="{BB962C8B-B14F-4D97-AF65-F5344CB8AC3E}">
        <p14:creationId xmlns:p14="http://schemas.microsoft.com/office/powerpoint/2010/main" val="265052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B41B8-D366-404A-A880-164A9FD4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C86DF-4AD5-483F-913B-326450998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Clean Code: A Handbook of Agile Software Craftsmanship 1st Edition by Robert 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Martin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Head First Design Patterns by Eric Freeman, Elisabeth Robson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Refactoring - Improving the Design of Existing Code by Martin Fowler, with Kent Beck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Software Architecture Patterns by Mark Richards, O’Reilly Media, Inc.,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1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3A01E-4A2C-4FB8-8F9E-EEF58B5A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Introduction to Java</a:t>
            </a:r>
          </a:p>
        </p:txBody>
      </p:sp>
    </p:spTree>
    <p:extLst>
      <p:ext uri="{BB962C8B-B14F-4D97-AF65-F5344CB8AC3E}">
        <p14:creationId xmlns:p14="http://schemas.microsoft.com/office/powerpoint/2010/main" val="15705410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2943</TotalTime>
  <Words>830</Words>
  <Application>Microsoft Office PowerPoint</Application>
  <PresentationFormat>On-screen Show (4:3)</PresentationFormat>
  <Paragraphs>126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Wingdings</vt:lpstr>
      <vt:lpstr>Retrospect</vt:lpstr>
      <vt:lpstr>Information Processing Techniques</vt:lpstr>
      <vt:lpstr>Let’s Introduce Ourselves</vt:lpstr>
      <vt:lpstr>Office Location</vt:lpstr>
      <vt:lpstr>Pre- Requisites </vt:lpstr>
      <vt:lpstr>Course Outline </vt:lpstr>
      <vt:lpstr>Grading Scheme</vt:lpstr>
      <vt:lpstr>Assignments Policies</vt:lpstr>
      <vt:lpstr>Reference Books</vt:lpstr>
      <vt:lpstr>Introduction to Java</vt:lpstr>
      <vt:lpstr>History of Java</vt:lpstr>
      <vt:lpstr>What is Java?</vt:lpstr>
      <vt:lpstr>Object‐Oriented</vt:lpstr>
      <vt:lpstr>Distributed</vt:lpstr>
      <vt:lpstr>Interpreted</vt:lpstr>
      <vt:lpstr>Robust</vt:lpstr>
      <vt:lpstr>Java Development Environment</vt:lpstr>
      <vt:lpstr>Java Platform</vt:lpstr>
      <vt:lpstr>Bytecode</vt:lpstr>
      <vt:lpstr>JVM (Java Virtual Machine)</vt:lpstr>
      <vt:lpstr>JVM (Java Virtual Machine)</vt:lpstr>
      <vt:lpstr>JIT Compiler</vt:lpstr>
      <vt:lpstr>Commands for Reference: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Processing Techniques</dc:title>
  <dc:creator>Fast</dc:creator>
  <cp:lastModifiedBy>abeeha.sattar13@outlook.com</cp:lastModifiedBy>
  <cp:revision>253</cp:revision>
  <dcterms:created xsi:type="dcterms:W3CDTF">2021-08-26T05:50:28Z</dcterms:created>
  <dcterms:modified xsi:type="dcterms:W3CDTF">2022-02-09T04:26:58Z</dcterms:modified>
</cp:coreProperties>
</file>