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02" r:id="rId1"/>
  </p:sldMasterIdLst>
  <p:notesMasterIdLst>
    <p:notesMasterId r:id="rId21"/>
  </p:notesMasterIdLst>
  <p:sldIdLst>
    <p:sldId id="256" r:id="rId2"/>
    <p:sldId id="308" r:id="rId3"/>
    <p:sldId id="306" r:id="rId4"/>
    <p:sldId id="307" r:id="rId5"/>
    <p:sldId id="309" r:id="rId6"/>
    <p:sldId id="310" r:id="rId7"/>
    <p:sldId id="313" r:id="rId8"/>
    <p:sldId id="314" r:id="rId9"/>
    <p:sldId id="315" r:id="rId10"/>
    <p:sldId id="317" r:id="rId11"/>
    <p:sldId id="316" r:id="rId12"/>
    <p:sldId id="311" r:id="rId13"/>
    <p:sldId id="312" r:id="rId14"/>
    <p:sldId id="318" r:id="rId15"/>
    <p:sldId id="319" r:id="rId16"/>
    <p:sldId id="320" r:id="rId17"/>
    <p:sldId id="321" r:id="rId18"/>
    <p:sldId id="322" r:id="rId19"/>
    <p:sldId id="29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FB4"/>
    <a:srgbClr val="C09200"/>
    <a:srgbClr val="FFE893"/>
    <a:srgbClr val="FFE089"/>
    <a:srgbClr val="FFB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74335" autoAdjust="0"/>
  </p:normalViewPr>
  <p:slideViewPr>
    <p:cSldViewPr snapToGrid="0">
      <p:cViewPr varScale="1">
        <p:scale>
          <a:sx n="83" d="100"/>
          <a:sy n="83" d="100"/>
        </p:scale>
        <p:origin x="26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43A18-0DC0-49E2-8CE5-AB068FFD13D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D6DE1-26EE-495E-8F92-5928125F8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 Separation of functionalities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5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Separation/ Physical Machines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7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POJO =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Plain Old Java Object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is an ordinary Java object, not bound by any special restriction other than those forced by the Java Language Specification and not requiring any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classpath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 POJOs are used for increasing the readability and re-usability of a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9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https://www.tutorialspoint.com/design_pattern/mvc_pattern.htm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82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Access Object Pattern or DAO pattern is used to separate low level data accessing API or operations from high level business services.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9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https://www.tutorialspoint.com/design_pattern/data_access_object_pattern.htm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1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6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3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7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8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E89489-AEBE-439C-933E-91ED45DA7F20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1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E89489-AEBE-439C-933E-91ED45DA7F20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56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3" r:id="rId1"/>
    <p:sldLayoutId id="2147484804" r:id="rId2"/>
    <p:sldLayoutId id="2147484805" r:id="rId3"/>
    <p:sldLayoutId id="2147484806" r:id="rId4"/>
    <p:sldLayoutId id="2147484807" r:id="rId5"/>
    <p:sldLayoutId id="2147484808" r:id="rId6"/>
    <p:sldLayoutId id="2147484809" r:id="rId7"/>
    <p:sldLayoutId id="2147484810" r:id="rId8"/>
    <p:sldLayoutId id="2147484811" r:id="rId9"/>
    <p:sldLayoutId id="2147484812" r:id="rId10"/>
    <p:sldLayoutId id="21474848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B527-8687-4640-9FFE-FD5559310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Software Construction &amp; </a:t>
            </a:r>
            <a:br>
              <a:rPr lang="en-US" sz="6000" dirty="0"/>
            </a:br>
            <a:r>
              <a:rPr lang="en-US" sz="6000" dirty="0"/>
              <a:t>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FB99-E02A-4F6C-8B10-D860A567D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Week 03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DB64-FC64-40A1-A7C5-E82A9AB90044}"/>
              </a:ext>
            </a:extLst>
          </p:cNvPr>
          <p:cNvSpPr txBox="1"/>
          <p:nvPr/>
        </p:nvSpPr>
        <p:spPr>
          <a:xfrm>
            <a:off x="7181636" y="5345039"/>
            <a:ext cx="1185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Abeeha Sattar</a:t>
            </a:r>
          </a:p>
        </p:txBody>
      </p:sp>
    </p:spTree>
    <p:extLst>
      <p:ext uri="{BB962C8B-B14F-4D97-AF65-F5344CB8AC3E}">
        <p14:creationId xmlns:p14="http://schemas.microsoft.com/office/powerpoint/2010/main" val="415599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23F7-0638-4D3F-8630-E4A93BCD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StudentController.java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F35CAF-7A80-483C-9A82-BDDE779F1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2182599"/>
            <a:ext cx="7345103" cy="2938041"/>
          </a:xfrm>
        </p:spPr>
      </p:pic>
    </p:spTree>
    <p:extLst>
      <p:ext uri="{BB962C8B-B14F-4D97-AF65-F5344CB8AC3E}">
        <p14:creationId xmlns:p14="http://schemas.microsoft.com/office/powerpoint/2010/main" val="355223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3791-724B-440B-8B0C-2F986A51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MVCPatternDemo.java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27FADC-3289-4F25-8676-1075A7C10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1834688"/>
            <a:ext cx="5635713" cy="4489303"/>
          </a:xfrm>
        </p:spPr>
      </p:pic>
    </p:spTree>
    <p:extLst>
      <p:ext uri="{BB962C8B-B14F-4D97-AF65-F5344CB8AC3E}">
        <p14:creationId xmlns:p14="http://schemas.microsoft.com/office/powerpoint/2010/main" val="95778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6F52-5894-4BE2-9025-D5F50B7B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5BFF-2E96-44B8-8479-B365C6D23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Data Access Object</a:t>
            </a:r>
          </a:p>
          <a:p>
            <a:r>
              <a:rPr lang="en-US" dirty="0"/>
              <a:t>Has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Data Access Object Interface - </a:t>
            </a:r>
            <a:r>
              <a:rPr lang="en-US" sz="2000" dirty="0"/>
              <a:t>This interface defines the standard operations to be performed on a model object(s).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Data Access Object concrete class - </a:t>
            </a:r>
            <a:r>
              <a:rPr lang="en-US" sz="2000" dirty="0"/>
              <a:t>This class implements above interface. This class is responsible to get data from a data source which can be database / xml or any other storage mechanism.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Model Object or Value Object - </a:t>
            </a:r>
            <a:r>
              <a:rPr lang="en-US" sz="2000" dirty="0"/>
              <a:t>This object is simple POJO containing get/set methods to store data retrieved using DAO class.</a:t>
            </a:r>
          </a:p>
        </p:txBody>
      </p:sp>
    </p:spTree>
    <p:extLst>
      <p:ext uri="{BB962C8B-B14F-4D97-AF65-F5344CB8AC3E}">
        <p14:creationId xmlns:p14="http://schemas.microsoft.com/office/powerpoint/2010/main" val="2981022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DD3E-9574-4791-875A-97D3060D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7589CA-266F-44B5-B462-E350A9206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5741" y="1818384"/>
            <a:ext cx="6658237" cy="4495642"/>
          </a:xfrm>
        </p:spPr>
      </p:pic>
    </p:spTree>
    <p:extLst>
      <p:ext uri="{BB962C8B-B14F-4D97-AF65-F5344CB8AC3E}">
        <p14:creationId xmlns:p14="http://schemas.microsoft.com/office/powerpoint/2010/main" val="1379712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36FB-D53A-4E9E-9D79-09CD5D62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46FD5C-5699-45BC-8C27-1568D4B67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1857838"/>
            <a:ext cx="3196081" cy="4371541"/>
          </a:xfrm>
        </p:spPr>
      </p:pic>
    </p:spTree>
    <p:extLst>
      <p:ext uri="{BB962C8B-B14F-4D97-AF65-F5344CB8AC3E}">
        <p14:creationId xmlns:p14="http://schemas.microsoft.com/office/powerpoint/2010/main" val="2979172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3F07-43CA-4E10-8E47-87F6E28B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StudentDao.java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24C22B-2037-4407-8CA4-15864DB65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2225842"/>
            <a:ext cx="6017190" cy="2324100"/>
          </a:xfrm>
        </p:spPr>
      </p:pic>
    </p:spTree>
    <p:extLst>
      <p:ext uri="{BB962C8B-B14F-4D97-AF65-F5344CB8AC3E}">
        <p14:creationId xmlns:p14="http://schemas.microsoft.com/office/powerpoint/2010/main" val="341994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E5D2-75D9-4438-A97C-3DAC31AB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StudentDaoImpl.java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2FC211-FE9D-464D-AF94-3E0326E59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356" y="1795233"/>
            <a:ext cx="7411287" cy="4515360"/>
          </a:xfrm>
        </p:spPr>
      </p:pic>
    </p:spTree>
    <p:extLst>
      <p:ext uri="{BB962C8B-B14F-4D97-AF65-F5344CB8AC3E}">
        <p14:creationId xmlns:p14="http://schemas.microsoft.com/office/powerpoint/2010/main" val="2778372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4A80-1B44-4A29-9D6C-3DB627F6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StudentDaoImpl.java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9BB1D5-65C9-4E92-A310-507F1B872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53"/>
          <a:stretch/>
        </p:blipFill>
        <p:spPr>
          <a:xfrm>
            <a:off x="80733" y="2748333"/>
            <a:ext cx="9028253" cy="2494998"/>
          </a:xfrm>
        </p:spPr>
      </p:pic>
    </p:spTree>
    <p:extLst>
      <p:ext uri="{BB962C8B-B14F-4D97-AF65-F5344CB8AC3E}">
        <p14:creationId xmlns:p14="http://schemas.microsoft.com/office/powerpoint/2010/main" val="1753354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D1B6-438A-4554-8C98-CF06CD2E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DaoPatternDemo.java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E2B04B-75DB-46B6-90DE-5BE468783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18" y="1960663"/>
            <a:ext cx="8897155" cy="3664633"/>
          </a:xfrm>
        </p:spPr>
      </p:pic>
    </p:spTree>
    <p:extLst>
      <p:ext uri="{BB962C8B-B14F-4D97-AF65-F5344CB8AC3E}">
        <p14:creationId xmlns:p14="http://schemas.microsoft.com/office/powerpoint/2010/main" val="458170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EAE94E-849E-49C5-84E3-A6E172E0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58782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6901C3-5567-4B19-96FF-4A202AE5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Layered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7499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BBEE-B953-43A2-A805-9E89E618D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Application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5F9E8-C465-4A3F-90E6-128AEAD8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Presentation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Concerned with presenting the results of a computation to system users and with collecting user inputs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Application processing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Concerned with providing application specific functionality e.g., in a banking system, banking functions such as open account, close account,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management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Concerned with managing the system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1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D846-AC17-424B-90F7-5BD40669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7935C-A978-472E-8599-EE225F09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two-tier architecture is one where a client talks directly to a server, with no intervening server</a:t>
            </a:r>
          </a:p>
          <a:p>
            <a:pPr lvl="1"/>
            <a:r>
              <a:rPr lang="en-US" dirty="0"/>
              <a:t>This type of architecture is typically used in small environments with less than 50 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three-tier architecture introduces another server (or an "agent") between the client and the server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role of the middle-tier agent is many-fold - it can provide translation services as in adapting a legacy application on a </a:t>
            </a:r>
            <a:r>
              <a:rPr lang="fr-FR" dirty="0"/>
              <a:t>mainframe to a client/server environnent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plethora of software technologies have evolved to fill the middle tier - middleware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5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3F83-78F8-47E6-89AE-D0EDEF0C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10A12-F20A-4070-8F16-5381081B7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 Model</a:t>
            </a:r>
          </a:p>
          <a:p>
            <a:pPr lvl="1"/>
            <a:r>
              <a:rPr lang="en-US" dirty="0"/>
              <a:t>Model represents an object or JAVA POJO carrying data. It can also have logic to update controller if its data changes.</a:t>
            </a:r>
          </a:p>
          <a:p>
            <a:r>
              <a:rPr lang="en-US" dirty="0"/>
              <a:t>- View</a:t>
            </a:r>
          </a:p>
          <a:p>
            <a:pPr lvl="1"/>
            <a:r>
              <a:rPr lang="en-US" dirty="0"/>
              <a:t>View represents the visualization of the data that model contains.</a:t>
            </a:r>
          </a:p>
          <a:p>
            <a:r>
              <a:rPr lang="en-US" dirty="0"/>
              <a:t>- Controller</a:t>
            </a:r>
          </a:p>
          <a:p>
            <a:pPr lvl="1"/>
            <a:r>
              <a:rPr lang="en-US" dirty="0"/>
              <a:t>Controller acts on both model and view. It controls the data flow into model object and updates the view whenever data changes. It keeps view and model separate.</a:t>
            </a:r>
          </a:p>
        </p:txBody>
      </p:sp>
    </p:spTree>
    <p:extLst>
      <p:ext uri="{BB962C8B-B14F-4D97-AF65-F5344CB8AC3E}">
        <p14:creationId xmlns:p14="http://schemas.microsoft.com/office/powerpoint/2010/main" val="158243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75B1-D17D-46B9-BD48-A59D4706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5CFCC8-7159-4196-B479-6C26D6967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1516" y="1841533"/>
            <a:ext cx="6606687" cy="4519813"/>
          </a:xfrm>
        </p:spPr>
      </p:pic>
    </p:spTree>
    <p:extLst>
      <p:ext uri="{BB962C8B-B14F-4D97-AF65-F5344CB8AC3E}">
        <p14:creationId xmlns:p14="http://schemas.microsoft.com/office/powerpoint/2010/main" val="71323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68EF-4DB4-4836-BF93-77A48C71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Student.java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836CBB-153C-43A7-86F9-BAE89F40A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227" y="1857195"/>
            <a:ext cx="4312254" cy="4469723"/>
          </a:xfrm>
        </p:spPr>
      </p:pic>
    </p:spTree>
    <p:extLst>
      <p:ext uri="{BB962C8B-B14F-4D97-AF65-F5344CB8AC3E}">
        <p14:creationId xmlns:p14="http://schemas.microsoft.com/office/powerpoint/2010/main" val="229996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6076-6AA1-47AB-8A65-9C867635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StudentView.java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925CAC-774F-48DB-8D0C-729E84410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722" y="2810900"/>
            <a:ext cx="8613278" cy="1633778"/>
          </a:xfrm>
        </p:spPr>
      </p:pic>
    </p:spTree>
    <p:extLst>
      <p:ext uri="{BB962C8B-B14F-4D97-AF65-F5344CB8AC3E}">
        <p14:creationId xmlns:p14="http://schemas.microsoft.com/office/powerpoint/2010/main" val="291036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23F7-0638-4D3F-8630-E4A93BCD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StudentController.java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40B1065-9671-4E12-B1D4-0E32EC78C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323" y="1982104"/>
            <a:ext cx="7081227" cy="3967283"/>
          </a:xfrm>
        </p:spPr>
      </p:pic>
    </p:spTree>
    <p:extLst>
      <p:ext uri="{BB962C8B-B14F-4D97-AF65-F5344CB8AC3E}">
        <p14:creationId xmlns:p14="http://schemas.microsoft.com/office/powerpoint/2010/main" val="22717327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3123</TotalTime>
  <Words>487</Words>
  <Application>Microsoft Office PowerPoint</Application>
  <PresentationFormat>On-screen Show (4:3)</PresentationFormat>
  <Paragraphs>59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</vt:lpstr>
      <vt:lpstr>Calibri</vt:lpstr>
      <vt:lpstr>Calibri Light</vt:lpstr>
      <vt:lpstr>urw-din</vt:lpstr>
      <vt:lpstr>Wingdings</vt:lpstr>
      <vt:lpstr>Retrospect</vt:lpstr>
      <vt:lpstr>Software Construction &amp;  Development</vt:lpstr>
      <vt:lpstr>Layered Architecture</vt:lpstr>
      <vt:lpstr>Layered Application Architecture</vt:lpstr>
      <vt:lpstr>Tiering</vt:lpstr>
      <vt:lpstr>MVC Pattern</vt:lpstr>
      <vt:lpstr>Example</vt:lpstr>
      <vt:lpstr>Student.java</vt:lpstr>
      <vt:lpstr>StudentView.java</vt:lpstr>
      <vt:lpstr>StudentController.java</vt:lpstr>
      <vt:lpstr>StudentController.java</vt:lpstr>
      <vt:lpstr>MVCPatternDemo.java</vt:lpstr>
      <vt:lpstr>DAO Pattern</vt:lpstr>
      <vt:lpstr>Example</vt:lpstr>
      <vt:lpstr>Student.java</vt:lpstr>
      <vt:lpstr>StudentDao.java</vt:lpstr>
      <vt:lpstr>StudentDaoImpl.java</vt:lpstr>
      <vt:lpstr>StudentDaoImpl.java</vt:lpstr>
      <vt:lpstr>DaoPatternDemo.java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Processing Techniques</dc:title>
  <dc:creator>Fast</dc:creator>
  <cp:lastModifiedBy>abeeha.sattar13@outlook.com</cp:lastModifiedBy>
  <cp:revision>283</cp:revision>
  <dcterms:created xsi:type="dcterms:W3CDTF">2021-08-26T05:50:28Z</dcterms:created>
  <dcterms:modified xsi:type="dcterms:W3CDTF">2022-02-15T06:12:32Z</dcterms:modified>
</cp:coreProperties>
</file>