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02" r:id="rId1"/>
  </p:sldMasterIdLst>
  <p:notesMasterIdLst>
    <p:notesMasterId r:id="rId16"/>
  </p:notes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3" r:id="rId10"/>
    <p:sldId id="330" r:id="rId11"/>
    <p:sldId id="332" r:id="rId12"/>
    <p:sldId id="331" r:id="rId13"/>
    <p:sldId id="335" r:id="rId14"/>
    <p:sldId id="29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FB4"/>
    <a:srgbClr val="C09200"/>
    <a:srgbClr val="FFE893"/>
    <a:srgbClr val="FFE089"/>
    <a:srgbClr val="FF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86683" autoAdjust="0"/>
  </p:normalViewPr>
  <p:slideViewPr>
    <p:cSldViewPr snapToGrid="0">
      <p:cViewPr varScale="1">
        <p:scale>
          <a:sx n="97" d="100"/>
          <a:sy n="97" d="100"/>
        </p:scale>
        <p:origin x="22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3A18-0DC0-49E2-8CE5-AB068FFD13D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6DE1-26EE-495E-8F92-5928125F8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3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E89489-AEBE-439C-933E-91ED45DA7F20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1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E89489-AEBE-439C-933E-91ED45DA7F20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  <p:sldLayoutId id="2147484805" r:id="rId3"/>
    <p:sldLayoutId id="2147484806" r:id="rId4"/>
    <p:sldLayoutId id="2147484807" r:id="rId5"/>
    <p:sldLayoutId id="2147484808" r:id="rId6"/>
    <p:sldLayoutId id="2147484809" r:id="rId7"/>
    <p:sldLayoutId id="2147484810" r:id="rId8"/>
    <p:sldLayoutId id="2147484811" r:id="rId9"/>
    <p:sldLayoutId id="2147484812" r:id="rId10"/>
    <p:sldLayoutId id="2147484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issing.csail.mit.edu/2020/version-control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Software Construction &amp; </a:t>
            </a:r>
            <a:br>
              <a:rPr lang="en-US" sz="6000" dirty="0"/>
            </a:br>
            <a:r>
              <a:rPr lang="en-US" sz="6000" dirty="0"/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Week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7181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3956-0A2D-43AD-9C0E-D002D165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5749-1E54-4997-97B0-CA1D4E22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2"/>
                </a:solidFill>
              </a:rPr>
              <a:t>STAGING</a:t>
            </a:r>
          </a:p>
          <a:p>
            <a:r>
              <a:rPr lang="en-US" dirty="0"/>
              <a:t>It is a part of the interface to create commits.</a:t>
            </a:r>
          </a:p>
          <a:p>
            <a:r>
              <a:rPr lang="en-US" dirty="0"/>
              <a:t>“Getting something ready” to be committed.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3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3956-0A2D-43AD-9C0E-D002D165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5749-1E54-4997-97B0-CA1D4E22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2"/>
                </a:solidFill>
              </a:rPr>
              <a:t>COMMIT</a:t>
            </a:r>
          </a:p>
          <a:p>
            <a:r>
              <a:rPr lang="en-US" dirty="0"/>
              <a:t>You have to “commit” a change to save/update changes to git.</a:t>
            </a:r>
          </a:p>
          <a:p>
            <a:r>
              <a:rPr lang="en-US" dirty="0"/>
              <a:t>You should also add a comment regarding what changes you have committed.</a:t>
            </a:r>
          </a:p>
          <a:p>
            <a:r>
              <a:rPr lang="en-US" dirty="0"/>
              <a:t>Anything that has been committed can be “checked out”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0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3956-0A2D-43AD-9C0E-D002D165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5749-1E54-4997-97B0-CA1D4E22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2"/>
                </a:solidFill>
              </a:rPr>
              <a:t>PUSH</a:t>
            </a:r>
            <a:endParaRPr lang="en-US" dirty="0"/>
          </a:p>
          <a:p>
            <a:r>
              <a:rPr lang="en-US" dirty="0"/>
              <a:t>Updating your repository on GitHub </a:t>
            </a:r>
          </a:p>
          <a:p>
            <a:r>
              <a:rPr lang="en-US" dirty="0"/>
              <a:t>[Pushing to the server]</a:t>
            </a:r>
          </a:p>
          <a:p>
            <a:endParaRPr lang="en-US" dirty="0"/>
          </a:p>
          <a:p>
            <a:r>
              <a:rPr lang="en-US" dirty="0"/>
              <a:t>Normally your data is stored locally by Git. However you can upload the data to an online server, by using GitHub!</a:t>
            </a:r>
          </a:p>
        </p:txBody>
      </p:sp>
    </p:spTree>
    <p:extLst>
      <p:ext uri="{BB962C8B-B14F-4D97-AF65-F5344CB8AC3E}">
        <p14:creationId xmlns:p14="http://schemas.microsoft.com/office/powerpoint/2010/main" val="170088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3956-0A2D-43AD-9C0E-D002D165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5749-1E54-4997-97B0-CA1D4E22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2"/>
                </a:solidFill>
              </a:rPr>
              <a:t>PULL</a:t>
            </a:r>
          </a:p>
          <a:p>
            <a:r>
              <a:rPr lang="en-US" dirty="0"/>
              <a:t>Updating your “local” repository from data on the server.</a:t>
            </a:r>
          </a:p>
          <a:p>
            <a:r>
              <a:rPr lang="en-US" dirty="0"/>
              <a:t>[Pulling from the server]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2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EAE94E-849E-49C5-84E3-A6E172E0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58782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C585-CB1F-4248-8FBE-F06A95BD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Version Control </a:t>
            </a:r>
            <a:br>
              <a:rPr lang="en-US" dirty="0"/>
            </a:br>
            <a:r>
              <a:rPr lang="en-US" dirty="0"/>
              <a:t>&amp;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06C17-B0EF-4D4F-87BF-526D021DE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>
                <a:hlinkClick r:id="rId2"/>
              </a:rPr>
              <a:t>https://missing.csail.mit.edu/2020/version-control/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215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5652-0627-422F-9D7E-1D75CE94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44A5-8963-4359-960A-A8E0B74E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systems (VCSs) are tools used to track changes to source code (or other collections of files and folders). </a:t>
            </a:r>
          </a:p>
          <a:p>
            <a:r>
              <a:rPr lang="en-US" dirty="0"/>
              <a:t>As the name implies, these tools help maintain a history of changes</a:t>
            </a:r>
          </a:p>
        </p:txBody>
      </p:sp>
    </p:spTree>
    <p:extLst>
      <p:ext uri="{BB962C8B-B14F-4D97-AF65-F5344CB8AC3E}">
        <p14:creationId xmlns:p14="http://schemas.microsoft.com/office/powerpoint/2010/main" val="252219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6008-2E2A-40E2-BC86-3E34DD71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any VCS?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F22D-049C-4BFB-8745-C4F6C49C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History /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Collaboration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Feature Branches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1" dirty="0"/>
              <a:t>Creating</a:t>
            </a:r>
            <a:r>
              <a:rPr lang="en-US" sz="2000" dirty="0"/>
              <a:t> a </a:t>
            </a:r>
            <a:r>
              <a:rPr lang="en-US" sz="2000" b="1" dirty="0"/>
              <a:t>branch</a:t>
            </a:r>
            <a:r>
              <a:rPr lang="en-US" sz="2000" dirty="0"/>
              <a:t> for each task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1" dirty="0"/>
              <a:t>Merging</a:t>
            </a:r>
            <a:r>
              <a:rPr lang="en-US" sz="2000" dirty="0"/>
              <a:t> the </a:t>
            </a:r>
            <a:r>
              <a:rPr lang="en-US" sz="2000" b="1" dirty="0"/>
              <a:t>branches</a:t>
            </a:r>
            <a:r>
              <a:rPr lang="en-US" sz="2000" dirty="0"/>
              <a:t> back to the </a:t>
            </a:r>
            <a:r>
              <a:rPr lang="en-US" sz="2000" b="1" dirty="0"/>
              <a:t>tree</a:t>
            </a:r>
            <a:r>
              <a:rPr lang="en-US" sz="2000" dirty="0"/>
              <a:t> after tasks are done.</a:t>
            </a:r>
          </a:p>
        </p:txBody>
      </p:sp>
    </p:spTree>
    <p:extLst>
      <p:ext uri="{BB962C8B-B14F-4D97-AF65-F5344CB8AC3E}">
        <p14:creationId xmlns:p14="http://schemas.microsoft.com/office/powerpoint/2010/main" val="55425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3E3A-83F3-4832-95D4-A40D7B56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any VCS?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659D6-9CF6-44A9-819F-BDB4DB64C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VCSs also let you easily (and often automatically) answer questions like: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Who wrote this module?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When was this particular line of this particular file edited? By whom? Why was it edited?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Over the last 1000 revisions, when/why did a particular unit test stop working?</a:t>
            </a:r>
          </a:p>
        </p:txBody>
      </p:sp>
    </p:spTree>
    <p:extLst>
      <p:ext uri="{BB962C8B-B14F-4D97-AF65-F5344CB8AC3E}">
        <p14:creationId xmlns:p14="http://schemas.microsoft.com/office/powerpoint/2010/main" val="341237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0748-9319-45FB-ACB0-7B942507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Git’s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FBAE-5EAC-4EC7-81C2-FDF33CA35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Git has a well-thought-out model that enables all the nice features of version control, like maintaining history, supporting branches, and enabling collaboration.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Git models the history of a collection of files and folders within some top-level directory as a series of </a:t>
            </a:r>
            <a:r>
              <a:rPr lang="en-US" b="1" dirty="0">
                <a:solidFill>
                  <a:schemeClr val="accent2"/>
                </a:solidFill>
              </a:rPr>
              <a:t>snapshots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Git terminology, a file is called a “</a:t>
            </a:r>
            <a:r>
              <a:rPr lang="en-US" b="1" dirty="0">
                <a:solidFill>
                  <a:schemeClr val="accent2"/>
                </a:solidFill>
              </a:rPr>
              <a:t>blob</a:t>
            </a:r>
            <a:r>
              <a:rPr lang="en-US" dirty="0"/>
              <a:t>”, and it’s just a bunch of bytes. A directory is called a “</a:t>
            </a:r>
            <a:r>
              <a:rPr lang="en-US" b="1" dirty="0">
                <a:solidFill>
                  <a:schemeClr val="accent2"/>
                </a:solidFill>
              </a:rPr>
              <a:t>tree</a:t>
            </a:r>
            <a:r>
              <a:rPr lang="en-US" dirty="0"/>
              <a:t>”, and it maps names to blobs or trees (so directories can contain other directories)</a:t>
            </a:r>
          </a:p>
        </p:txBody>
      </p:sp>
    </p:spTree>
    <p:extLst>
      <p:ext uri="{BB962C8B-B14F-4D97-AF65-F5344CB8AC3E}">
        <p14:creationId xmlns:p14="http://schemas.microsoft.com/office/powerpoint/2010/main" val="383902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9C1B-9CB2-4E05-9C72-79D46564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33A1-BE88-4D0C-907B-08035E2B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Git, a history is a directed acyclic graph (DAG) of snapshots. That may sound like a fancy math word, but don’t be intimidated. All this means is that each snapshot in Git refers to a set of “parents”, the snapshots that preceded it.</a:t>
            </a:r>
          </a:p>
        </p:txBody>
      </p:sp>
    </p:spTree>
    <p:extLst>
      <p:ext uri="{BB962C8B-B14F-4D97-AF65-F5344CB8AC3E}">
        <p14:creationId xmlns:p14="http://schemas.microsoft.com/office/powerpoint/2010/main" val="258561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3956-0A2D-43AD-9C0E-D002D165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5749-1E54-4997-97B0-CA1D4E22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2"/>
                </a:solidFill>
              </a:rPr>
              <a:t>REPOSITORY</a:t>
            </a:r>
          </a:p>
          <a:p>
            <a:r>
              <a:rPr lang="en-US" dirty="0"/>
              <a:t>This is where you store your “Project” or any other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6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3956-0A2D-43AD-9C0E-D002D165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5749-1E54-4997-97B0-CA1D4E22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2"/>
                </a:solidFill>
              </a:rPr>
              <a:t>WORKING DIRECTORY</a:t>
            </a:r>
          </a:p>
          <a:p>
            <a:r>
              <a:rPr lang="en-US" dirty="0"/>
              <a:t>This is the folder on your PC that you are backing up/pushing to/pulling from your repository.</a:t>
            </a:r>
          </a:p>
        </p:txBody>
      </p:sp>
    </p:spTree>
    <p:extLst>
      <p:ext uri="{BB962C8B-B14F-4D97-AF65-F5344CB8AC3E}">
        <p14:creationId xmlns:p14="http://schemas.microsoft.com/office/powerpoint/2010/main" val="1167890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3720</TotalTime>
  <Words>479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Software Construction &amp;  Development</vt:lpstr>
      <vt:lpstr>Version Control  &amp; Git</vt:lpstr>
      <vt:lpstr>Version Control Systems</vt:lpstr>
      <vt:lpstr>Why use any VCS?</vt:lpstr>
      <vt:lpstr>Why use any VCS?</vt:lpstr>
      <vt:lpstr>Git’s Data Model</vt:lpstr>
      <vt:lpstr>Maintaining History</vt:lpstr>
      <vt:lpstr>Git Terminologies</vt:lpstr>
      <vt:lpstr>Git Terminologies</vt:lpstr>
      <vt:lpstr>Git Terminologies</vt:lpstr>
      <vt:lpstr>Git Terminologies</vt:lpstr>
      <vt:lpstr>Git Terminologies</vt:lpstr>
      <vt:lpstr>Git Terminologies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Processing Techniques</dc:title>
  <dc:creator>Fast</dc:creator>
  <cp:lastModifiedBy>abeeha.sattar13@outlook.com</cp:lastModifiedBy>
  <cp:revision>540</cp:revision>
  <dcterms:created xsi:type="dcterms:W3CDTF">2021-08-26T05:50:28Z</dcterms:created>
  <dcterms:modified xsi:type="dcterms:W3CDTF">2022-04-12T05:59:33Z</dcterms:modified>
</cp:coreProperties>
</file>