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1994" r:id="rId2"/>
    <p:sldId id="257" r:id="rId3"/>
    <p:sldId id="2009" r:id="rId4"/>
    <p:sldId id="2010" r:id="rId5"/>
    <p:sldId id="2011" r:id="rId6"/>
    <p:sldId id="2012" r:id="rId7"/>
    <p:sldId id="2013" r:id="rId8"/>
    <p:sldId id="2014" r:id="rId9"/>
    <p:sldId id="200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271" autoAdjust="0"/>
  </p:normalViewPr>
  <p:slideViewPr>
    <p:cSldViewPr snapToGrid="0">
      <p:cViewPr varScale="1">
        <p:scale>
          <a:sx n="96" d="100"/>
          <a:sy n="96" d="100"/>
        </p:scale>
        <p:origin x="11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F2FA1-3064-46F4-AF61-9FC2D9298165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94B78-2849-4222-8CB0-A8F4F9F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87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F5945B-A4EB-41D6-B83C-211726DEA6C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1252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48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5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7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7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58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8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7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0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880E09-75A1-47E2-B8D2-B5D8293C1B7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4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0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880E09-75A1-47E2-B8D2-B5D8293C1B7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86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B527-8687-4640-9FFE-FD5559310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Information Processing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3FB99-E02A-4F6C-8B10-D860A567D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/>
              <a:t>Week 08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DB64-FC64-40A1-A7C5-E82A9AB90044}"/>
              </a:ext>
            </a:extLst>
          </p:cNvPr>
          <p:cNvSpPr txBox="1"/>
          <p:nvPr/>
        </p:nvSpPr>
        <p:spPr>
          <a:xfrm>
            <a:off x="8705636" y="5345039"/>
            <a:ext cx="11851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Abeeha Sattar</a:t>
            </a:r>
          </a:p>
        </p:txBody>
      </p:sp>
    </p:spTree>
    <p:extLst>
      <p:ext uri="{BB962C8B-B14F-4D97-AF65-F5344CB8AC3E}">
        <p14:creationId xmlns:p14="http://schemas.microsoft.com/office/powerpoint/2010/main" val="4155996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dirty="0"/>
              <a:t>Object, Var and Dynamic</a:t>
            </a:r>
          </a:p>
        </p:txBody>
      </p:sp>
    </p:spTree>
    <p:extLst>
      <p:ext uri="{BB962C8B-B14F-4D97-AF65-F5344CB8AC3E}">
        <p14:creationId xmlns:p14="http://schemas.microsoft.com/office/powerpoint/2010/main" val="411002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A0F1-91E5-410B-85C1-E801D363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20399-ABB8-4D5B-8129-7177FB333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It is a datatype in C#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It can hold any type of value (Remember that is THE super class for all datatypes)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You have to use type casting because the data type is </a:t>
            </a:r>
            <a:r>
              <a:rPr lang="en-US" sz="2400" b="1" dirty="0"/>
              <a:t>determined</a:t>
            </a:r>
            <a:r>
              <a:rPr lang="en-US" sz="2400" dirty="0"/>
              <a:t> at run-time.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You can change the value of a single object to multiple types</a:t>
            </a:r>
          </a:p>
        </p:txBody>
      </p:sp>
    </p:spTree>
    <p:extLst>
      <p:ext uri="{BB962C8B-B14F-4D97-AF65-F5344CB8AC3E}">
        <p14:creationId xmlns:p14="http://schemas.microsoft.com/office/powerpoint/2010/main" val="185461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EBCC-59A8-4A24-88C7-53A7C85E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71C26-6D73-4075-A1D0-D14CF8FA2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It is a datatype in C#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It can also hold any type of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But the value needs to be initialized at the time of var creation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The data type for var is </a:t>
            </a:r>
            <a:r>
              <a:rPr lang="en-US" sz="2400" b="1" dirty="0"/>
              <a:t>pre-determined </a:t>
            </a:r>
            <a:r>
              <a:rPr lang="en-US" sz="2400" dirty="0"/>
              <a:t>at run-time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Once a var holds a specific type of value, it cannot hold a different type of value.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494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0512-B1C6-4384-ADAF-CC208877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FA5BB-83E8-4A9F-9491-B7F048CB5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It is a datatype in C#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Similar to Object and var, it can hold any type of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The data type is determined at run-time.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You do not have to use any type casting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You can change the value of a single </a:t>
            </a:r>
            <a:r>
              <a:rPr lang="en-US" sz="2400"/>
              <a:t>dynamic variable </a:t>
            </a:r>
            <a:r>
              <a:rPr lang="en-US" sz="2400" dirty="0"/>
              <a:t>to multiple types</a:t>
            </a:r>
          </a:p>
        </p:txBody>
      </p:sp>
    </p:spTree>
    <p:extLst>
      <p:ext uri="{BB962C8B-B14F-4D97-AF65-F5344CB8AC3E}">
        <p14:creationId xmlns:p14="http://schemas.microsoft.com/office/powerpoint/2010/main" val="3590886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7907-D54F-49E1-B438-31C464C53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Comparison: Object v/s Var v/s Dynamic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16917267-3081-45E9-B548-8FEF423469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0491024"/>
              </p:ext>
            </p:extLst>
          </p:nvPr>
        </p:nvGraphicFramePr>
        <p:xfrm>
          <a:off x="1097280" y="1737360"/>
          <a:ext cx="10058400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4064678275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74420459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26279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976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was introduced with C#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 was introduced with C# 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was introduced with C# 4.0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107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can store any kind of value, because object is the base class of all type in .NET framework.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can store any type of value, but It is mandatory to initialize var types at the time of declaration.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can store any type of the variable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like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 VB language variable.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794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Compiler has little information about the type.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type safe i.e. Compiler has all information about the stored value, so that it doesn't cause any issue at run-time.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not type safe i.e. Compiler doesn't have any information about the type of variable.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6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type can be passed as method argument and method also can return object type.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 type cannot be passed as method argument and method cannot return object type. Var type work in the scope where it defined.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type can be passed as method argument and method also can return dynamic type.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183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15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C449A-C5F4-49A3-A42E-253CC16B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Comparison: Object v/s Var v/s Dynamic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D98ADC3E-DD5E-494A-8530-043080ED6F0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4064678275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74420459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26279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976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Need to cast object variable to original type to use it and performing desired operations.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need to cast because compiler has all information to perform operations.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Casting is not required but you need to know the properties and methods related to stored type.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107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Cause the problem at run time if the stored value is not getting converted to underlying data type.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Doesn't cause problem because compiler has all information about stored value.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Cause problem if the wrong properties or methods are accessed because all the information about stored value is get resolve only at run time.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794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Useful when we don’t have more information about the data type.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Useful when we don’t know actual type i.e. type is anonymous.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Useful when we need to code using reflection or dynamic languages or with the COM objects, because you need to write less code.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68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94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D66DF-ADB8-44A7-829E-1A4BE746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 					   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9C87A8-82B7-4EFD-AFA2-A7896AD4C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784" y="2378351"/>
            <a:ext cx="9756432" cy="3555310"/>
          </a:xfrm>
        </p:spPr>
      </p:pic>
    </p:spTree>
    <p:extLst>
      <p:ext uri="{BB962C8B-B14F-4D97-AF65-F5344CB8AC3E}">
        <p14:creationId xmlns:p14="http://schemas.microsoft.com/office/powerpoint/2010/main" val="963457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87F516-6312-4497-ACF3-F7C18D4674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32880596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1137</TotalTime>
  <Words>573</Words>
  <Application>Microsoft Office PowerPoint</Application>
  <PresentationFormat>Widescreen</PresentationFormat>
  <Paragraphs>59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Information Processing Techniques</vt:lpstr>
      <vt:lpstr>Object, Var and Dynamic</vt:lpstr>
      <vt:lpstr>Object</vt:lpstr>
      <vt:lpstr>Var</vt:lpstr>
      <vt:lpstr>Dynamic</vt:lpstr>
      <vt:lpstr>Comparison: Object v/s Var v/s Dynamic</vt:lpstr>
      <vt:lpstr>Comparison: Object v/s Var v/s Dynamic</vt:lpstr>
      <vt:lpstr>Ref         Out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IPT - JSON</dc:title>
  <dc:creator>Murtaza Fazal</dc:creator>
  <cp:lastModifiedBy>abeeha.sattar13@outlook.com</cp:lastModifiedBy>
  <cp:revision>85</cp:revision>
  <dcterms:created xsi:type="dcterms:W3CDTF">2017-02-02T11:54:53Z</dcterms:created>
  <dcterms:modified xsi:type="dcterms:W3CDTF">2021-11-10T07:21:59Z</dcterms:modified>
</cp:coreProperties>
</file>