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94" r:id="rId2"/>
    <p:sldId id="295" r:id="rId3"/>
    <p:sldId id="296" r:id="rId4"/>
    <p:sldId id="297" r:id="rId5"/>
    <p:sldId id="29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5E2C3-D822-4572-8D36-73DD488BF986}" v="1" dt="2021-05-19T08:31:04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328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taza Fazal" userId="7b137bd539ee2022" providerId="LiveId" clId="{2A5F08BF-F1C3-4345-960A-068F7DE2AEF8}"/>
    <pc:docChg chg="modSld">
      <pc:chgData name="Murtaza Fazal" userId="7b137bd539ee2022" providerId="LiveId" clId="{2A5F08BF-F1C3-4345-960A-068F7DE2AEF8}" dt="2020-04-15T08:44:53.579" v="27"/>
      <pc:docMkLst>
        <pc:docMk/>
      </pc:docMkLst>
      <pc:sldChg chg="modSp modAnim">
        <pc:chgData name="Murtaza Fazal" userId="7b137bd539ee2022" providerId="LiveId" clId="{2A5F08BF-F1C3-4345-960A-068F7DE2AEF8}" dt="2020-04-15T08:44:53.579" v="27"/>
        <pc:sldMkLst>
          <pc:docMk/>
          <pc:sldMk cId="2059363545" sldId="295"/>
        </pc:sldMkLst>
        <pc:spChg chg="mod">
          <ac:chgData name="Murtaza Fazal" userId="7b137bd539ee2022" providerId="LiveId" clId="{2A5F08BF-F1C3-4345-960A-068F7DE2AEF8}" dt="2020-04-15T08:41:44.075" v="4" actId="20577"/>
          <ac:spMkLst>
            <pc:docMk/>
            <pc:sldMk cId="2059363545" sldId="295"/>
            <ac:spMk id="3" creationId="{4A183DD6-23ED-4D3F-A2CA-A8F19A1C5392}"/>
          </ac:spMkLst>
        </pc:spChg>
      </pc:sldChg>
    </pc:docChg>
  </pc:docChgLst>
  <pc:docChgLst>
    <pc:chgData name="Murtaza Fazal" userId="7b137bd539ee2022" providerId="LiveId" clId="{DC2551B0-839F-40B2-A428-AA8DF9EDF34B}"/>
    <pc:docChg chg="undo custSel addSld delSld modSld sldOrd">
      <pc:chgData name="Murtaza Fazal" userId="7b137bd539ee2022" providerId="LiveId" clId="{DC2551B0-839F-40B2-A428-AA8DF9EDF34B}" dt="2018-11-23T10:00:47.481" v="785" actId="2696"/>
      <pc:docMkLst>
        <pc:docMk/>
      </pc:docMkLst>
      <pc:sldChg chg="modSp add">
        <pc:chgData name="Murtaza Fazal" userId="7b137bd539ee2022" providerId="LiveId" clId="{DC2551B0-839F-40B2-A428-AA8DF9EDF34B}" dt="2018-11-19T12:35:32.083" v="210" actId="20577"/>
        <pc:sldMkLst>
          <pc:docMk/>
          <pc:sldMk cId="2461635541" sldId="256"/>
        </pc:sldMkLst>
        <pc:spChg chg="mod">
          <ac:chgData name="Murtaza Fazal" userId="7b137bd539ee2022" providerId="LiveId" clId="{DC2551B0-839F-40B2-A428-AA8DF9EDF34B}" dt="2018-11-19T12:35:32.083" v="210" actId="20577"/>
          <ac:spMkLst>
            <pc:docMk/>
            <pc:sldMk cId="2461635541" sldId="256"/>
            <ac:spMk id="2" creationId="{00000000-0000-0000-0000-000000000000}"/>
          </ac:spMkLst>
        </pc:spChg>
        <pc:spChg chg="mod">
          <ac:chgData name="Murtaza Fazal" userId="7b137bd539ee2022" providerId="LiveId" clId="{DC2551B0-839F-40B2-A428-AA8DF9EDF34B}" dt="2018-11-19T11:44:49.043" v="171" actId="20577"/>
          <ac:spMkLst>
            <pc:docMk/>
            <pc:sldMk cId="2461635541" sldId="256"/>
            <ac:spMk id="3" creationId="{00000000-0000-0000-0000-000000000000}"/>
          </ac:spMkLst>
        </pc:spChg>
      </pc:sldChg>
      <pc:sldChg chg="addSp delSp">
        <pc:chgData name="Murtaza Fazal" userId="7b137bd539ee2022" providerId="LiveId" clId="{DC2551B0-839F-40B2-A428-AA8DF9EDF34B}" dt="2018-11-19T12:52:35.740" v="711"/>
        <pc:sldMkLst>
          <pc:docMk/>
          <pc:sldMk cId="3388770896" sldId="263"/>
        </pc:sldMkLst>
        <pc:spChg chg="add del">
          <ac:chgData name="Murtaza Fazal" userId="7b137bd539ee2022" providerId="LiveId" clId="{DC2551B0-839F-40B2-A428-AA8DF9EDF34B}" dt="2018-11-19T12:52:35.740" v="711"/>
          <ac:spMkLst>
            <pc:docMk/>
            <pc:sldMk cId="3388770896" sldId="263"/>
            <ac:spMk id="2" creationId="{1BDEDD17-C0AC-4657-A514-E23CBC624588}"/>
          </ac:spMkLst>
        </pc:spChg>
      </pc:sldChg>
      <pc:sldChg chg="modSp">
        <pc:chgData name="Murtaza Fazal" userId="7b137bd539ee2022" providerId="LiveId" clId="{DC2551B0-839F-40B2-A428-AA8DF9EDF34B}" dt="2018-11-19T12:41:37.063" v="371" actId="108"/>
        <pc:sldMkLst>
          <pc:docMk/>
          <pc:sldMk cId="4083239985" sldId="265"/>
        </pc:sldMkLst>
        <pc:spChg chg="mod">
          <ac:chgData name="Murtaza Fazal" userId="7b137bd539ee2022" providerId="LiveId" clId="{DC2551B0-839F-40B2-A428-AA8DF9EDF34B}" dt="2018-11-19T12:41:37.063" v="371" actId="108"/>
          <ac:spMkLst>
            <pc:docMk/>
            <pc:sldMk cId="4083239985" sldId="265"/>
            <ac:spMk id="12290" creationId="{00000000-0000-0000-0000-000000000000}"/>
          </ac:spMkLst>
        </pc:spChg>
      </pc:sldChg>
      <pc:sldChg chg="del">
        <pc:chgData name="Murtaza Fazal" userId="7b137bd539ee2022" providerId="LiveId" clId="{DC2551B0-839F-40B2-A428-AA8DF9EDF34B}" dt="2018-11-23T10:00:43.656" v="784" actId="2696"/>
        <pc:sldMkLst>
          <pc:docMk/>
          <pc:sldMk cId="1561056726" sldId="272"/>
        </pc:sldMkLst>
      </pc:sldChg>
      <pc:sldChg chg="del">
        <pc:chgData name="Murtaza Fazal" userId="7b137bd539ee2022" providerId="LiveId" clId="{DC2551B0-839F-40B2-A428-AA8DF9EDF34B}" dt="2018-11-23T10:00:47.481" v="785" actId="2696"/>
        <pc:sldMkLst>
          <pc:docMk/>
          <pc:sldMk cId="210077151" sldId="274"/>
        </pc:sldMkLst>
      </pc:sldChg>
      <pc:sldChg chg="addSp delSp">
        <pc:chgData name="Murtaza Fazal" userId="7b137bd539ee2022" providerId="LiveId" clId="{DC2551B0-839F-40B2-A428-AA8DF9EDF34B}" dt="2018-11-19T12:52:44.859" v="715"/>
        <pc:sldMkLst>
          <pc:docMk/>
          <pc:sldMk cId="458905432" sldId="280"/>
        </pc:sldMkLst>
        <pc:spChg chg="add del">
          <ac:chgData name="Murtaza Fazal" userId="7b137bd539ee2022" providerId="LiveId" clId="{DC2551B0-839F-40B2-A428-AA8DF9EDF34B}" dt="2018-11-19T12:52:38.571" v="713"/>
          <ac:spMkLst>
            <pc:docMk/>
            <pc:sldMk cId="458905432" sldId="280"/>
            <ac:spMk id="2" creationId="{99CAEAAA-47C7-4F05-A2A5-30836DB9876F}"/>
          </ac:spMkLst>
        </pc:spChg>
        <pc:spChg chg="add del">
          <ac:chgData name="Murtaza Fazal" userId="7b137bd539ee2022" providerId="LiveId" clId="{DC2551B0-839F-40B2-A428-AA8DF9EDF34B}" dt="2018-11-19T12:52:44.859" v="715"/>
          <ac:spMkLst>
            <pc:docMk/>
            <pc:sldMk cId="458905432" sldId="280"/>
            <ac:spMk id="3" creationId="{2DFC63BD-7B59-4547-80EF-8E319833C04E}"/>
          </ac:spMkLst>
        </pc:spChg>
      </pc:sldChg>
      <pc:sldChg chg="modSp add">
        <pc:chgData name="Murtaza Fazal" userId="7b137bd539ee2022" providerId="LiveId" clId="{DC2551B0-839F-40B2-A428-AA8DF9EDF34B}" dt="2018-11-19T11:30:19.852" v="90" actId="27636"/>
        <pc:sldMkLst>
          <pc:docMk/>
          <pc:sldMk cId="1273033941" sldId="285"/>
        </pc:sldMkLst>
        <pc:spChg chg="mod">
          <ac:chgData name="Murtaza Fazal" userId="7b137bd539ee2022" providerId="LiveId" clId="{DC2551B0-839F-40B2-A428-AA8DF9EDF34B}" dt="2018-11-19T11:30:19.852" v="90" actId="27636"/>
          <ac:spMkLst>
            <pc:docMk/>
            <pc:sldMk cId="1273033941" sldId="285"/>
            <ac:spMk id="3" creationId="{54F198CC-66BF-4470-BE4F-892E669DD537}"/>
          </ac:spMkLst>
        </pc:spChg>
      </pc:sldChg>
      <pc:sldChg chg="modSp add">
        <pc:chgData name="Murtaza Fazal" userId="7b137bd539ee2022" providerId="LiveId" clId="{DC2551B0-839F-40B2-A428-AA8DF9EDF34B}" dt="2018-11-19T11:27:59.565" v="54" actId="20577"/>
        <pc:sldMkLst>
          <pc:docMk/>
          <pc:sldMk cId="2042892977" sldId="286"/>
        </pc:sldMkLst>
        <pc:spChg chg="mod">
          <ac:chgData name="Murtaza Fazal" userId="7b137bd539ee2022" providerId="LiveId" clId="{DC2551B0-839F-40B2-A428-AA8DF9EDF34B}" dt="2018-11-19T10:37:56.542" v="34" actId="20577"/>
          <ac:spMkLst>
            <pc:docMk/>
            <pc:sldMk cId="2042892977" sldId="286"/>
            <ac:spMk id="2" creationId="{00000000-0000-0000-0000-000000000000}"/>
          </ac:spMkLst>
        </pc:spChg>
        <pc:spChg chg="mod">
          <ac:chgData name="Murtaza Fazal" userId="7b137bd539ee2022" providerId="LiveId" clId="{DC2551B0-839F-40B2-A428-AA8DF9EDF34B}" dt="2018-11-19T11:27:59.565" v="54" actId="20577"/>
          <ac:spMkLst>
            <pc:docMk/>
            <pc:sldMk cId="2042892977" sldId="286"/>
            <ac:spMk id="3" creationId="{00000000-0000-0000-0000-000000000000}"/>
          </ac:spMkLst>
        </pc:spChg>
      </pc:sldChg>
      <pc:sldChg chg="modSp add">
        <pc:chgData name="Murtaza Fazal" userId="7b137bd539ee2022" providerId="LiveId" clId="{DC2551B0-839F-40B2-A428-AA8DF9EDF34B}" dt="2018-11-19T10:49:09.089" v="39"/>
        <pc:sldMkLst>
          <pc:docMk/>
          <pc:sldMk cId="4141478664" sldId="287"/>
        </pc:sldMkLst>
        <pc:spChg chg="mod">
          <ac:chgData name="Murtaza Fazal" userId="7b137bd539ee2022" providerId="LiveId" clId="{DC2551B0-839F-40B2-A428-AA8DF9EDF34B}" dt="2018-11-19T10:49:09.089" v="39"/>
          <ac:spMkLst>
            <pc:docMk/>
            <pc:sldMk cId="4141478664" sldId="287"/>
            <ac:spMk id="3" creationId="{949FB69E-1C7F-4D03-BC39-2C606979B180}"/>
          </ac:spMkLst>
        </pc:spChg>
      </pc:sldChg>
      <pc:sldChg chg="modSp add">
        <pc:chgData name="Murtaza Fazal" userId="7b137bd539ee2022" providerId="LiveId" clId="{DC2551B0-839F-40B2-A428-AA8DF9EDF34B}" dt="2018-11-19T10:49:21.564" v="41"/>
        <pc:sldMkLst>
          <pc:docMk/>
          <pc:sldMk cId="81625300" sldId="288"/>
        </pc:sldMkLst>
        <pc:spChg chg="mod">
          <ac:chgData name="Murtaza Fazal" userId="7b137bd539ee2022" providerId="LiveId" clId="{DC2551B0-839F-40B2-A428-AA8DF9EDF34B}" dt="2018-11-19T10:49:21.564" v="41"/>
          <ac:spMkLst>
            <pc:docMk/>
            <pc:sldMk cId="81625300" sldId="288"/>
            <ac:spMk id="3" creationId="{0BF23DD0-2305-4E92-8610-A9D128CDEE55}"/>
          </ac:spMkLst>
        </pc:spChg>
      </pc:sldChg>
      <pc:sldChg chg="modSp add">
        <pc:chgData name="Murtaza Fazal" userId="7b137bd539ee2022" providerId="LiveId" clId="{DC2551B0-839F-40B2-A428-AA8DF9EDF34B}" dt="2018-11-19T11:39:17.592" v="131" actId="20577"/>
        <pc:sldMkLst>
          <pc:docMk/>
          <pc:sldMk cId="3724735993" sldId="289"/>
        </pc:sldMkLst>
        <pc:spChg chg="mod">
          <ac:chgData name="Murtaza Fazal" userId="7b137bd539ee2022" providerId="LiveId" clId="{DC2551B0-839F-40B2-A428-AA8DF9EDF34B}" dt="2018-11-19T11:39:17.592" v="131" actId="20577"/>
          <ac:spMkLst>
            <pc:docMk/>
            <pc:sldMk cId="3724735993" sldId="289"/>
            <ac:spMk id="3" creationId="{76A3167A-E4FA-4E31-9A1B-6BAFBFFCC33F}"/>
          </ac:spMkLst>
        </pc:spChg>
      </pc:sldChg>
      <pc:sldChg chg="modSp add">
        <pc:chgData name="Murtaza Fazal" userId="7b137bd539ee2022" providerId="LiveId" clId="{DC2551B0-839F-40B2-A428-AA8DF9EDF34B}" dt="2018-11-19T11:39:45.271" v="133" actId="20577"/>
        <pc:sldMkLst>
          <pc:docMk/>
          <pc:sldMk cId="2179220955" sldId="290"/>
        </pc:sldMkLst>
        <pc:spChg chg="mod">
          <ac:chgData name="Murtaza Fazal" userId="7b137bd539ee2022" providerId="LiveId" clId="{DC2551B0-839F-40B2-A428-AA8DF9EDF34B}" dt="2018-11-19T11:39:45.271" v="133" actId="20577"/>
          <ac:spMkLst>
            <pc:docMk/>
            <pc:sldMk cId="2179220955" sldId="290"/>
            <ac:spMk id="3" creationId="{A4DA8150-5FC9-4921-BB2C-CA119D0ABB20}"/>
          </ac:spMkLst>
        </pc:spChg>
      </pc:sldChg>
      <pc:sldChg chg="modSp add">
        <pc:chgData name="Murtaza Fazal" userId="7b137bd539ee2022" providerId="LiveId" clId="{DC2551B0-839F-40B2-A428-AA8DF9EDF34B}" dt="2018-11-19T11:43:45.895" v="165" actId="27636"/>
        <pc:sldMkLst>
          <pc:docMk/>
          <pc:sldMk cId="2599501237" sldId="291"/>
        </pc:sldMkLst>
        <pc:spChg chg="mod">
          <ac:chgData name="Murtaza Fazal" userId="7b137bd539ee2022" providerId="LiveId" clId="{DC2551B0-839F-40B2-A428-AA8DF9EDF34B}" dt="2018-11-19T11:43:45.895" v="165" actId="27636"/>
          <ac:spMkLst>
            <pc:docMk/>
            <pc:sldMk cId="2599501237" sldId="291"/>
            <ac:spMk id="3" creationId="{5E44A6F2-53F0-403B-9000-41DD3E7099FD}"/>
          </ac:spMkLst>
        </pc:spChg>
      </pc:sldChg>
      <pc:sldChg chg="modSp add">
        <pc:chgData name="Murtaza Fazal" userId="7b137bd539ee2022" providerId="LiveId" clId="{DC2551B0-839F-40B2-A428-AA8DF9EDF34B}" dt="2018-11-19T11:44:15.502" v="169" actId="179"/>
        <pc:sldMkLst>
          <pc:docMk/>
          <pc:sldMk cId="1015408721" sldId="292"/>
        </pc:sldMkLst>
        <pc:spChg chg="mod">
          <ac:chgData name="Murtaza Fazal" userId="7b137bd539ee2022" providerId="LiveId" clId="{DC2551B0-839F-40B2-A428-AA8DF9EDF34B}" dt="2018-11-19T11:44:05.418" v="166" actId="20577"/>
          <ac:spMkLst>
            <pc:docMk/>
            <pc:sldMk cId="1015408721" sldId="292"/>
            <ac:spMk id="2" creationId="{CFE123CA-47DA-45AD-A69E-6F8D90D3E53E}"/>
          </ac:spMkLst>
        </pc:spChg>
        <pc:spChg chg="mod">
          <ac:chgData name="Murtaza Fazal" userId="7b137bd539ee2022" providerId="LiveId" clId="{DC2551B0-839F-40B2-A428-AA8DF9EDF34B}" dt="2018-11-19T11:44:15.502" v="169" actId="179"/>
          <ac:spMkLst>
            <pc:docMk/>
            <pc:sldMk cId="1015408721" sldId="292"/>
            <ac:spMk id="3" creationId="{4A183DD6-23ED-4D3F-A2CA-A8F19A1C5392}"/>
          </ac:spMkLst>
        </pc:spChg>
      </pc:sldChg>
      <pc:sldChg chg="modSp add">
        <pc:chgData name="Murtaza Fazal" userId="7b137bd539ee2022" providerId="LiveId" clId="{DC2551B0-839F-40B2-A428-AA8DF9EDF34B}" dt="2018-11-19T11:37:51.289" v="93"/>
        <pc:sldMkLst>
          <pc:docMk/>
          <pc:sldMk cId="1073391421" sldId="293"/>
        </pc:sldMkLst>
        <pc:spChg chg="mod">
          <ac:chgData name="Murtaza Fazal" userId="7b137bd539ee2022" providerId="LiveId" clId="{DC2551B0-839F-40B2-A428-AA8DF9EDF34B}" dt="2018-11-19T11:37:51.289" v="93"/>
          <ac:spMkLst>
            <pc:docMk/>
            <pc:sldMk cId="1073391421" sldId="293"/>
            <ac:spMk id="3" creationId="{9E6977C8-15D3-49BB-B3FF-ADE5E423CF15}"/>
          </ac:spMkLst>
        </pc:spChg>
      </pc:sldChg>
      <pc:sldChg chg="add">
        <pc:chgData name="Murtaza Fazal" userId="7b137bd539ee2022" providerId="LiveId" clId="{DC2551B0-839F-40B2-A428-AA8DF9EDF34B}" dt="2018-11-19T12:35:13.280" v="172"/>
        <pc:sldMkLst>
          <pc:docMk/>
          <pc:sldMk cId="3644195592" sldId="294"/>
        </pc:sldMkLst>
      </pc:sldChg>
      <pc:sldChg chg="modSp add ord">
        <pc:chgData name="Murtaza Fazal" userId="7b137bd539ee2022" providerId="LiveId" clId="{DC2551B0-839F-40B2-A428-AA8DF9EDF34B}" dt="2018-11-19T12:38:21.109" v="306" actId="20577"/>
        <pc:sldMkLst>
          <pc:docMk/>
          <pc:sldMk cId="2059363545" sldId="295"/>
        </pc:sldMkLst>
        <pc:spChg chg="mod">
          <ac:chgData name="Murtaza Fazal" userId="7b137bd539ee2022" providerId="LiveId" clId="{DC2551B0-839F-40B2-A428-AA8DF9EDF34B}" dt="2018-11-19T12:35:39.145" v="213" actId="20577"/>
          <ac:spMkLst>
            <pc:docMk/>
            <pc:sldMk cId="2059363545" sldId="295"/>
            <ac:spMk id="2" creationId="{CFE123CA-47DA-45AD-A69E-6F8D90D3E53E}"/>
          </ac:spMkLst>
        </pc:spChg>
        <pc:spChg chg="mod">
          <ac:chgData name="Murtaza Fazal" userId="7b137bd539ee2022" providerId="LiveId" clId="{DC2551B0-839F-40B2-A428-AA8DF9EDF34B}" dt="2018-11-19T12:38:21.109" v="306" actId="20577"/>
          <ac:spMkLst>
            <pc:docMk/>
            <pc:sldMk cId="2059363545" sldId="295"/>
            <ac:spMk id="3" creationId="{4A183DD6-23ED-4D3F-A2CA-A8F19A1C5392}"/>
          </ac:spMkLst>
        </pc:spChg>
      </pc:sldChg>
      <pc:sldChg chg="modSp add">
        <pc:chgData name="Murtaza Fazal" userId="7b137bd539ee2022" providerId="LiveId" clId="{DC2551B0-839F-40B2-A428-AA8DF9EDF34B}" dt="2018-11-19T12:39:44.443" v="370" actId="20577"/>
        <pc:sldMkLst>
          <pc:docMk/>
          <pc:sldMk cId="487965241" sldId="296"/>
        </pc:sldMkLst>
        <pc:spChg chg="mod">
          <ac:chgData name="Murtaza Fazal" userId="7b137bd539ee2022" providerId="LiveId" clId="{DC2551B0-839F-40B2-A428-AA8DF9EDF34B}" dt="2018-11-19T12:38:51.553" v="328" actId="20577"/>
          <ac:spMkLst>
            <pc:docMk/>
            <pc:sldMk cId="487965241" sldId="296"/>
            <ac:spMk id="2" creationId="{465A9E1C-50C8-49B2-82C3-296480AB7AFE}"/>
          </ac:spMkLst>
        </pc:spChg>
        <pc:spChg chg="mod">
          <ac:chgData name="Murtaza Fazal" userId="7b137bd539ee2022" providerId="LiveId" clId="{DC2551B0-839F-40B2-A428-AA8DF9EDF34B}" dt="2018-11-19T12:39:44.443" v="370" actId="20577"/>
          <ac:spMkLst>
            <pc:docMk/>
            <pc:sldMk cId="487965241" sldId="296"/>
            <ac:spMk id="3" creationId="{19667245-AFC7-4E78-8267-7373A46BD17D}"/>
          </ac:spMkLst>
        </pc:spChg>
      </pc:sldChg>
      <pc:sldChg chg="modSp add ord modAnim">
        <pc:chgData name="Murtaza Fazal" userId="7b137bd539ee2022" providerId="LiveId" clId="{DC2551B0-839F-40B2-A428-AA8DF9EDF34B}" dt="2018-11-19T12:52:48.012" v="716"/>
        <pc:sldMkLst>
          <pc:docMk/>
          <pc:sldMk cId="2083730067" sldId="297"/>
        </pc:sldMkLst>
        <pc:spChg chg="mod">
          <ac:chgData name="Murtaza Fazal" userId="7b137bd539ee2022" providerId="LiveId" clId="{DC2551B0-839F-40B2-A428-AA8DF9EDF34B}" dt="2018-11-19T12:45:18.219" v="379" actId="20577"/>
          <ac:spMkLst>
            <pc:docMk/>
            <pc:sldMk cId="2083730067" sldId="297"/>
            <ac:spMk id="2" creationId="{74BC0030-31B1-48B1-98E1-2132E4B15240}"/>
          </ac:spMkLst>
        </pc:spChg>
        <pc:spChg chg="mod">
          <ac:chgData name="Murtaza Fazal" userId="7b137bd539ee2022" providerId="LiveId" clId="{DC2551B0-839F-40B2-A428-AA8DF9EDF34B}" dt="2018-11-19T12:47:35.987" v="708" actId="20577"/>
          <ac:spMkLst>
            <pc:docMk/>
            <pc:sldMk cId="2083730067" sldId="297"/>
            <ac:spMk id="3" creationId="{DB421F16-8B50-4CFE-A93D-791E59E8DF35}"/>
          </ac:spMkLst>
        </pc:spChg>
      </pc:sldChg>
      <pc:sldChg chg="modSp add modAnim">
        <pc:chgData name="Murtaza Fazal" userId="7b137bd539ee2022" providerId="LiveId" clId="{DC2551B0-839F-40B2-A428-AA8DF9EDF34B}" dt="2018-11-19T12:54:02.312" v="729" actId="20577"/>
        <pc:sldMkLst>
          <pc:docMk/>
          <pc:sldMk cId="259402037" sldId="298"/>
        </pc:sldMkLst>
        <pc:spChg chg="mod">
          <ac:chgData name="Murtaza Fazal" userId="7b137bd539ee2022" providerId="LiveId" clId="{DC2551B0-839F-40B2-A428-AA8DF9EDF34B}" dt="2018-11-19T12:54:02.312" v="729" actId="20577"/>
          <ac:spMkLst>
            <pc:docMk/>
            <pc:sldMk cId="259402037" sldId="298"/>
            <ac:spMk id="3" creationId="{DB421F16-8B50-4CFE-A93D-791E59E8DF35}"/>
          </ac:spMkLst>
        </pc:spChg>
      </pc:sldChg>
      <pc:sldChg chg="modSp add">
        <pc:chgData name="Murtaza Fazal" userId="7b137bd539ee2022" providerId="LiveId" clId="{DC2551B0-839F-40B2-A428-AA8DF9EDF34B}" dt="2018-11-19T12:55:36.877" v="758" actId="20577"/>
        <pc:sldMkLst>
          <pc:docMk/>
          <pc:sldMk cId="3018390525" sldId="299"/>
        </pc:sldMkLst>
        <pc:spChg chg="mod">
          <ac:chgData name="Murtaza Fazal" userId="7b137bd539ee2022" providerId="LiveId" clId="{DC2551B0-839F-40B2-A428-AA8DF9EDF34B}" dt="2018-11-19T12:55:09.194" v="740" actId="20577"/>
          <ac:spMkLst>
            <pc:docMk/>
            <pc:sldMk cId="3018390525" sldId="299"/>
            <ac:spMk id="2" creationId="{74BC0030-31B1-48B1-98E1-2132E4B15240}"/>
          </ac:spMkLst>
        </pc:spChg>
        <pc:spChg chg="mod">
          <ac:chgData name="Murtaza Fazal" userId="7b137bd539ee2022" providerId="LiveId" clId="{DC2551B0-839F-40B2-A428-AA8DF9EDF34B}" dt="2018-11-19T12:55:36.877" v="758" actId="20577"/>
          <ac:spMkLst>
            <pc:docMk/>
            <pc:sldMk cId="3018390525" sldId="299"/>
            <ac:spMk id="3" creationId="{DB421F16-8B50-4CFE-A93D-791E59E8DF35}"/>
          </ac:spMkLst>
        </pc:spChg>
      </pc:sldChg>
      <pc:sldChg chg="modSp add">
        <pc:chgData name="Murtaza Fazal" userId="7b137bd539ee2022" providerId="LiveId" clId="{DC2551B0-839F-40B2-A428-AA8DF9EDF34B}" dt="2018-11-19T12:58:16.024" v="783" actId="20577"/>
        <pc:sldMkLst>
          <pc:docMk/>
          <pc:sldMk cId="3075567420" sldId="300"/>
        </pc:sldMkLst>
        <pc:spChg chg="mod">
          <ac:chgData name="Murtaza Fazal" userId="7b137bd539ee2022" providerId="LiveId" clId="{DC2551B0-839F-40B2-A428-AA8DF9EDF34B}" dt="2018-11-19T12:57:16.372" v="765" actId="20577"/>
          <ac:spMkLst>
            <pc:docMk/>
            <pc:sldMk cId="3075567420" sldId="300"/>
            <ac:spMk id="14337" creationId="{00000000-0000-0000-0000-000000000000}"/>
          </ac:spMkLst>
        </pc:spChg>
        <pc:spChg chg="mod">
          <ac:chgData name="Murtaza Fazal" userId="7b137bd539ee2022" providerId="LiveId" clId="{DC2551B0-839F-40B2-A428-AA8DF9EDF34B}" dt="2018-11-19T12:58:16.024" v="783" actId="20577"/>
          <ac:spMkLst>
            <pc:docMk/>
            <pc:sldMk cId="3075567420" sldId="300"/>
            <ac:spMk id="14338" creationId="{00000000-0000-0000-0000-000000000000}"/>
          </ac:spMkLst>
        </pc:spChg>
      </pc:sldChg>
    </pc:docChg>
  </pc:docChgLst>
  <pc:docChgLst>
    <pc:chgData name="Murtaza Fazal" userId="7b137bd539ee2022" providerId="LiveId" clId="{0A45E2C3-D822-4572-8D36-73DD488BF986}"/>
    <pc:docChg chg="delSld modSld">
      <pc:chgData name="Murtaza Fazal" userId="7b137bd539ee2022" providerId="LiveId" clId="{0A45E2C3-D822-4572-8D36-73DD488BF986}" dt="2021-05-17T04:37:56.251" v="3" actId="20577"/>
      <pc:docMkLst>
        <pc:docMk/>
      </pc:docMkLst>
      <pc:sldChg chg="del">
        <pc:chgData name="Murtaza Fazal" userId="7b137bd539ee2022" providerId="LiveId" clId="{0A45E2C3-D822-4572-8D36-73DD488BF986}" dt="2021-05-03T06:43:44.044" v="1" actId="47"/>
        <pc:sldMkLst>
          <pc:docMk/>
          <pc:sldMk cId="2461635541" sldId="256"/>
        </pc:sldMkLst>
      </pc:sldChg>
      <pc:sldChg chg="del">
        <pc:chgData name="Murtaza Fazal" userId="7b137bd539ee2022" providerId="LiveId" clId="{0A45E2C3-D822-4572-8D36-73DD488BF986}" dt="2021-05-03T06:43:40.036" v="0" actId="47"/>
        <pc:sldMkLst>
          <pc:docMk/>
          <pc:sldMk cId="1273033941" sldId="285"/>
        </pc:sldMkLst>
      </pc:sldChg>
      <pc:sldChg chg="del">
        <pc:chgData name="Murtaza Fazal" userId="7b137bd539ee2022" providerId="LiveId" clId="{0A45E2C3-D822-4572-8D36-73DD488BF986}" dt="2021-05-03T06:43:40.036" v="0" actId="47"/>
        <pc:sldMkLst>
          <pc:docMk/>
          <pc:sldMk cId="2042892977" sldId="286"/>
        </pc:sldMkLst>
      </pc:sldChg>
      <pc:sldChg chg="del">
        <pc:chgData name="Murtaza Fazal" userId="7b137bd539ee2022" providerId="LiveId" clId="{0A45E2C3-D822-4572-8D36-73DD488BF986}" dt="2021-05-03T06:43:40.036" v="0" actId="47"/>
        <pc:sldMkLst>
          <pc:docMk/>
          <pc:sldMk cId="4141478664" sldId="287"/>
        </pc:sldMkLst>
      </pc:sldChg>
      <pc:sldChg chg="del">
        <pc:chgData name="Murtaza Fazal" userId="7b137bd539ee2022" providerId="LiveId" clId="{0A45E2C3-D822-4572-8D36-73DD488BF986}" dt="2021-05-03T06:43:40.036" v="0" actId="47"/>
        <pc:sldMkLst>
          <pc:docMk/>
          <pc:sldMk cId="81625300" sldId="288"/>
        </pc:sldMkLst>
      </pc:sldChg>
      <pc:sldChg chg="del">
        <pc:chgData name="Murtaza Fazal" userId="7b137bd539ee2022" providerId="LiveId" clId="{0A45E2C3-D822-4572-8D36-73DD488BF986}" dt="2021-05-03T06:43:40.036" v="0" actId="47"/>
        <pc:sldMkLst>
          <pc:docMk/>
          <pc:sldMk cId="3724735993" sldId="289"/>
        </pc:sldMkLst>
      </pc:sldChg>
      <pc:sldChg chg="del">
        <pc:chgData name="Murtaza Fazal" userId="7b137bd539ee2022" providerId="LiveId" clId="{0A45E2C3-D822-4572-8D36-73DD488BF986}" dt="2021-05-03T06:43:44.044" v="1" actId="47"/>
        <pc:sldMkLst>
          <pc:docMk/>
          <pc:sldMk cId="2179220955" sldId="290"/>
        </pc:sldMkLst>
      </pc:sldChg>
      <pc:sldChg chg="del">
        <pc:chgData name="Murtaza Fazal" userId="7b137bd539ee2022" providerId="LiveId" clId="{0A45E2C3-D822-4572-8D36-73DD488BF986}" dt="2021-05-03T06:43:44.044" v="1" actId="47"/>
        <pc:sldMkLst>
          <pc:docMk/>
          <pc:sldMk cId="2599501237" sldId="291"/>
        </pc:sldMkLst>
      </pc:sldChg>
      <pc:sldChg chg="del">
        <pc:chgData name="Murtaza Fazal" userId="7b137bd539ee2022" providerId="LiveId" clId="{0A45E2C3-D822-4572-8D36-73DD488BF986}" dt="2021-05-03T06:43:44.044" v="1" actId="47"/>
        <pc:sldMkLst>
          <pc:docMk/>
          <pc:sldMk cId="1015408721" sldId="292"/>
        </pc:sldMkLst>
      </pc:sldChg>
      <pc:sldChg chg="del">
        <pc:chgData name="Murtaza Fazal" userId="7b137bd539ee2022" providerId="LiveId" clId="{0A45E2C3-D822-4572-8D36-73DD488BF986}" dt="2021-05-03T06:43:40.036" v="0" actId="47"/>
        <pc:sldMkLst>
          <pc:docMk/>
          <pc:sldMk cId="1073391421" sldId="293"/>
        </pc:sldMkLst>
      </pc:sldChg>
      <pc:sldChg chg="modSp mod">
        <pc:chgData name="Murtaza Fazal" userId="7b137bd539ee2022" providerId="LiveId" clId="{0A45E2C3-D822-4572-8D36-73DD488BF986}" dt="2021-05-17T04:37:56.251" v="3" actId="20577"/>
        <pc:sldMkLst>
          <pc:docMk/>
          <pc:sldMk cId="3644195592" sldId="294"/>
        </pc:sldMkLst>
        <pc:spChg chg="mod">
          <ac:chgData name="Murtaza Fazal" userId="7b137bd539ee2022" providerId="LiveId" clId="{0A45E2C3-D822-4572-8D36-73DD488BF986}" dt="2021-05-17T04:37:56.251" v="3" actId="20577"/>
          <ac:spMkLst>
            <pc:docMk/>
            <pc:sldMk cId="3644195592" sldId="294"/>
            <ac:spMk id="3" creationId="{00000000-0000-0000-0000-000000000000}"/>
          </ac:spMkLst>
        </pc:spChg>
      </pc:sldChg>
      <pc:sldChg chg="del">
        <pc:chgData name="Murtaza Fazal" userId="7b137bd539ee2022" providerId="LiveId" clId="{0A45E2C3-D822-4572-8D36-73DD488BF986}" dt="2021-05-03T06:43:44.044" v="1" actId="47"/>
        <pc:sldMkLst>
          <pc:docMk/>
          <pc:sldMk cId="2059363545" sldId="295"/>
        </pc:sldMkLst>
      </pc:sldChg>
      <pc:sldChg chg="del">
        <pc:chgData name="Murtaza Fazal" userId="7b137bd539ee2022" providerId="LiveId" clId="{0A45E2C3-D822-4572-8D36-73DD488BF986}" dt="2021-05-03T06:43:44.044" v="1" actId="47"/>
        <pc:sldMkLst>
          <pc:docMk/>
          <pc:sldMk cId="487965241" sldId="296"/>
        </pc:sldMkLst>
      </pc:sldChg>
    </pc:docChg>
  </pc:docChgLst>
  <pc:docChgLst>
    <pc:chgData name="Murtaza Fazal" userId="7b137bd539ee2022" providerId="LiveId" clId="{7106DCF4-B7A8-4E30-BF90-47072A9B8FFF}"/>
    <pc:docChg chg="modSld">
      <pc:chgData name="Murtaza Fazal" userId="7b137bd539ee2022" providerId="LiveId" clId="{7106DCF4-B7A8-4E30-BF90-47072A9B8FFF}" dt="2019-11-19T07:50:46.232" v="3"/>
      <pc:docMkLst>
        <pc:docMk/>
      </pc:docMkLst>
      <pc:sldChg chg="modAnim">
        <pc:chgData name="Murtaza Fazal" userId="7b137bd539ee2022" providerId="LiveId" clId="{7106DCF4-B7A8-4E30-BF90-47072A9B8FFF}" dt="2019-11-19T07:50:46.232" v="3"/>
        <pc:sldMkLst>
          <pc:docMk/>
          <pc:sldMk cId="423762322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F7DB4-22AD-490F-A6A4-59B966CF557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4E70-5B2A-4BC3-A984-F3C9F8BA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3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7AC40-FF6D-400D-AD88-63E59317A6F3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40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 sz="2200">
                <a:latin typeface="Lucida Grande" charset="0"/>
                <a:sym typeface="Lucida Grande" charset="0"/>
              </a:rPr>
              <a:t>Key feature of C# 3.0 and VB 9</a:t>
            </a:r>
          </a:p>
        </p:txBody>
      </p:sp>
    </p:spTree>
    <p:extLst>
      <p:ext uri="{BB962C8B-B14F-4D97-AF65-F5344CB8AC3E}">
        <p14:creationId xmlns:p14="http://schemas.microsoft.com/office/powerpoint/2010/main" val="328855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CB9A-2DA5-4C47-AF8C-69E322E0415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6902-37BF-45BA-A3CA-7CBB876A7C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59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CB9A-2DA5-4C47-AF8C-69E322E0415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6902-37BF-45BA-A3CA-7CBB876A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CB9A-2DA5-4C47-AF8C-69E322E0415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6902-37BF-45BA-A3CA-7CBB876A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1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CB9A-2DA5-4C47-AF8C-69E322E0415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6902-37BF-45BA-A3CA-7CBB876A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CB9A-2DA5-4C47-AF8C-69E322E0415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6902-37BF-45BA-A3CA-7CBB876A7C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7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CB9A-2DA5-4C47-AF8C-69E322E0415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6902-37BF-45BA-A3CA-7CBB876A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4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CB9A-2DA5-4C47-AF8C-69E322E0415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6902-37BF-45BA-A3CA-7CBB876A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CB9A-2DA5-4C47-AF8C-69E322E0415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6902-37BF-45BA-A3CA-7CBB876A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CB9A-2DA5-4C47-AF8C-69E322E0415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6902-37BF-45BA-A3CA-7CBB876A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1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B8CB9A-2DA5-4C47-AF8C-69E322E0415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B56902-37BF-45BA-A3CA-7CBB876A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CB9A-2DA5-4C47-AF8C-69E322E0415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6902-37BF-45BA-A3CA-7CBB876A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0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B8CB9A-2DA5-4C47-AF8C-69E322E0415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B56902-37BF-45BA-A3CA-7CBB876A7C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40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ADO.</a:t>
            </a:r>
            <a:r>
              <a:rPr lang="en-US" dirty="0"/>
              <a:t>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Week 14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97280" y="908858"/>
            <a:ext cx="10058400" cy="44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Information Processing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64419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5773-CA60-47CE-8908-E54C9D47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and 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1991-5F42-44D8-9291-7A0E9CED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b="1" i="0" dirty="0">
                <a:solidFill>
                  <a:srgbClr val="D171DD"/>
                </a:solidFill>
                <a:effectLst/>
                <a:latin typeface="Inconsolata" pitchFamily="1" charset="0"/>
              </a:rPr>
              <a:t>using </a:t>
            </a:r>
            <a:r>
              <a:rPr lang="en-US" b="0" i="1" dirty="0" err="1">
                <a:solidFill>
                  <a:srgbClr val="4284AE"/>
                </a:solidFill>
                <a:effectLst/>
                <a:latin typeface="Inconsolata" pitchFamily="1" charset="0"/>
              </a:rPr>
              <a:t>System.Data.SqlClient</a:t>
            </a:r>
            <a:r>
              <a:rPr lang="en-US" b="0" i="1" dirty="0">
                <a:solidFill>
                  <a:srgbClr val="4284AE"/>
                </a:solidFill>
                <a:effectLst/>
                <a:latin typeface="Inconsolata" pitchFamily="1" charset="0"/>
              </a:rPr>
              <a:t>;</a:t>
            </a:r>
          </a:p>
          <a:p>
            <a:endParaRPr lang="en-US" i="1" dirty="0">
              <a:solidFill>
                <a:srgbClr val="4284AE"/>
              </a:solidFill>
              <a:latin typeface="Inconsolata" pitchFamily="1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2424B-E0F3-4665-B258-E55B67BAF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83" y="2327571"/>
            <a:ext cx="6484519" cy="38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4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A51E-16C4-4CA3-91BC-47447B97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CC392-7E0C-4839-B11A-205ED6CA5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67" y="1846263"/>
            <a:ext cx="6966392" cy="4022725"/>
          </a:xfrm>
        </p:spPr>
      </p:pic>
    </p:spTree>
    <p:extLst>
      <p:ext uri="{BB962C8B-B14F-4D97-AF65-F5344CB8AC3E}">
        <p14:creationId xmlns:p14="http://schemas.microsoft.com/office/powerpoint/2010/main" val="92651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0872-D189-4BCD-BAA0-E8CF6134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DAFE7-D32B-4AFA-9312-7F00C5A70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52" y="1837636"/>
            <a:ext cx="6339920" cy="4433178"/>
          </a:xfrm>
        </p:spPr>
      </p:pic>
    </p:spTree>
    <p:extLst>
      <p:ext uri="{BB962C8B-B14F-4D97-AF65-F5344CB8AC3E}">
        <p14:creationId xmlns:p14="http://schemas.microsoft.com/office/powerpoint/2010/main" val="338566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80E6-F13D-42FB-9E4A-DB01C8E4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D1D98-2E67-40BF-BD3C-03E739188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95" y="1846263"/>
            <a:ext cx="7751335" cy="4022725"/>
          </a:xfrm>
        </p:spPr>
      </p:pic>
    </p:spTree>
    <p:extLst>
      <p:ext uri="{BB962C8B-B14F-4D97-AF65-F5344CB8AC3E}">
        <p14:creationId xmlns:p14="http://schemas.microsoft.com/office/powerpoint/2010/main" val="265728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LINQ vs Ado.net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533616" indent="0">
              <a:buNone/>
            </a:pPr>
            <a:r>
              <a:rPr lang="en-US" alt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4155E-357C-44FD-92E2-338D2D945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159" y="2461493"/>
            <a:ext cx="7733681" cy="24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703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4559</TotalTime>
  <Words>42</Words>
  <Application>Microsoft Office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Inconsolata</vt:lpstr>
      <vt:lpstr>Lucida Grande</vt:lpstr>
      <vt:lpstr>Retrospect</vt:lpstr>
      <vt:lpstr>ADO.NET</vt:lpstr>
      <vt:lpstr>Connection and Create Table</vt:lpstr>
      <vt:lpstr>INSERT record</vt:lpstr>
      <vt:lpstr>SELECT record</vt:lpstr>
      <vt:lpstr>DELETE record</vt:lpstr>
      <vt:lpstr>LINQ vs Ado.net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 - LINQ</dc:title>
  <dc:creator>Murtaza Fazal</dc:creator>
  <cp:lastModifiedBy>Zain</cp:lastModifiedBy>
  <cp:revision>48</cp:revision>
  <dcterms:created xsi:type="dcterms:W3CDTF">2017-04-01T12:57:00Z</dcterms:created>
  <dcterms:modified xsi:type="dcterms:W3CDTF">2021-12-20T23:45:12Z</dcterms:modified>
</cp:coreProperties>
</file>