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256" r:id="rId2"/>
    <p:sldId id="264" r:id="rId3"/>
    <p:sldId id="302" r:id="rId4"/>
    <p:sldId id="299" r:id="rId5"/>
    <p:sldId id="297" r:id="rId6"/>
    <p:sldId id="300" r:id="rId7"/>
    <p:sldId id="301" r:id="rId8"/>
    <p:sldId id="30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1FE526-75DC-4C83-83FE-5E48ED9D3B84}" v="3" dt="2021-09-12T11:12:30.2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71106" autoAdjust="0"/>
  </p:normalViewPr>
  <p:slideViewPr>
    <p:cSldViewPr snapToGrid="0">
      <p:cViewPr varScale="1">
        <p:scale>
          <a:sx n="66" d="100"/>
          <a:sy n="66" d="100"/>
        </p:scale>
        <p:origin x="-678" y="-11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rtaza Fazal" userId="7b137bd539ee2022" providerId="LiveId" clId="{941FE526-75DC-4C83-83FE-5E48ED9D3B84}"/>
    <pc:docChg chg="undo redo custSel addSld delSld modSld">
      <pc:chgData name="Murtaza Fazal" userId="7b137bd539ee2022" providerId="LiveId" clId="{941FE526-75DC-4C83-83FE-5E48ED9D3B84}" dt="2021-09-12T11:14:00.661" v="3582" actId="14100"/>
      <pc:docMkLst>
        <pc:docMk/>
      </pc:docMkLst>
      <pc:sldChg chg="del">
        <pc:chgData name="Murtaza Fazal" userId="7b137bd539ee2022" providerId="LiveId" clId="{941FE526-75DC-4C83-83FE-5E48ED9D3B84}" dt="2021-09-12T10:58:06.339" v="1463" actId="47"/>
        <pc:sldMkLst>
          <pc:docMk/>
          <pc:sldMk cId="1325486737" sldId="265"/>
        </pc:sldMkLst>
      </pc:sldChg>
      <pc:sldChg chg="del">
        <pc:chgData name="Murtaza Fazal" userId="7b137bd539ee2022" providerId="LiveId" clId="{941FE526-75DC-4C83-83FE-5E48ED9D3B84}" dt="2021-09-12T10:58:11.995" v="1464" actId="47"/>
        <pc:sldMkLst>
          <pc:docMk/>
          <pc:sldMk cId="1321857686" sldId="267"/>
        </pc:sldMkLst>
      </pc:sldChg>
      <pc:sldChg chg="add del">
        <pc:chgData name="Murtaza Fazal" userId="7b137bd539ee2022" providerId="LiveId" clId="{941FE526-75DC-4C83-83FE-5E48ED9D3B84}" dt="2021-09-12T10:58:35.795" v="1480" actId="47"/>
        <pc:sldMkLst>
          <pc:docMk/>
          <pc:sldMk cId="1193362548" sldId="268"/>
        </pc:sldMkLst>
      </pc:sldChg>
      <pc:sldChg chg="del">
        <pc:chgData name="Murtaza Fazal" userId="7b137bd539ee2022" providerId="LiveId" clId="{941FE526-75DC-4C83-83FE-5E48ED9D3B84}" dt="2021-09-12T11:00:41.154" v="1992" actId="47"/>
        <pc:sldMkLst>
          <pc:docMk/>
          <pc:sldMk cId="796933331" sldId="275"/>
        </pc:sldMkLst>
      </pc:sldChg>
      <pc:sldChg chg="del">
        <pc:chgData name="Murtaza Fazal" userId="7b137bd539ee2022" providerId="LiveId" clId="{941FE526-75DC-4C83-83FE-5E48ED9D3B84}" dt="2021-09-12T11:00:42.718" v="1993" actId="47"/>
        <pc:sldMkLst>
          <pc:docMk/>
          <pc:sldMk cId="1706183234" sldId="280"/>
        </pc:sldMkLst>
      </pc:sldChg>
      <pc:sldChg chg="del">
        <pc:chgData name="Murtaza Fazal" userId="7b137bd539ee2022" providerId="LiveId" clId="{941FE526-75DC-4C83-83FE-5E48ED9D3B84}" dt="2021-09-12T11:00:43.739" v="1994" actId="47"/>
        <pc:sldMkLst>
          <pc:docMk/>
          <pc:sldMk cId="407348333" sldId="281"/>
        </pc:sldMkLst>
      </pc:sldChg>
      <pc:sldChg chg="del">
        <pc:chgData name="Murtaza Fazal" userId="7b137bd539ee2022" providerId="LiveId" clId="{941FE526-75DC-4C83-83FE-5E48ED9D3B84}" dt="2021-09-12T11:00:44.659" v="1995" actId="47"/>
        <pc:sldMkLst>
          <pc:docMk/>
          <pc:sldMk cId="2691711431" sldId="293"/>
        </pc:sldMkLst>
      </pc:sldChg>
      <pc:sldChg chg="del">
        <pc:chgData name="Murtaza Fazal" userId="7b137bd539ee2022" providerId="LiveId" clId="{941FE526-75DC-4C83-83FE-5E48ED9D3B84}" dt="2021-09-12T11:01:47.258" v="2183" actId="47"/>
        <pc:sldMkLst>
          <pc:docMk/>
          <pc:sldMk cId="2422965683" sldId="294"/>
        </pc:sldMkLst>
      </pc:sldChg>
      <pc:sldChg chg="del">
        <pc:chgData name="Murtaza Fazal" userId="7b137bd539ee2022" providerId="LiveId" clId="{941FE526-75DC-4C83-83FE-5E48ED9D3B84}" dt="2021-09-12T11:01:50.123" v="2184" actId="47"/>
        <pc:sldMkLst>
          <pc:docMk/>
          <pc:sldMk cId="1319634749" sldId="296"/>
        </pc:sldMkLst>
      </pc:sldChg>
      <pc:sldChg chg="modNotesTx">
        <pc:chgData name="Murtaza Fazal" userId="7b137bd539ee2022" providerId="LiveId" clId="{941FE526-75DC-4C83-83FE-5E48ED9D3B84}" dt="2021-09-12T11:02:22.651" v="2248" actId="20577"/>
        <pc:sldMkLst>
          <pc:docMk/>
          <pc:sldMk cId="1056623726" sldId="297"/>
        </pc:sldMkLst>
      </pc:sldChg>
      <pc:sldChg chg="del">
        <pc:chgData name="Murtaza Fazal" userId="7b137bd539ee2022" providerId="LiveId" clId="{941FE526-75DC-4C83-83FE-5E48ED9D3B84}" dt="2021-09-12T11:03:07.748" v="2401" actId="47"/>
        <pc:sldMkLst>
          <pc:docMk/>
          <pc:sldMk cId="1224769939" sldId="298"/>
        </pc:sldMkLst>
      </pc:sldChg>
      <pc:sldChg chg="modNotesTx">
        <pc:chgData name="Murtaza Fazal" userId="7b137bd539ee2022" providerId="LiveId" clId="{941FE526-75DC-4C83-83FE-5E48ED9D3B84}" dt="2021-09-12T11:02:58.007" v="2400" actId="20577"/>
        <pc:sldMkLst>
          <pc:docMk/>
          <pc:sldMk cId="1394535971" sldId="299"/>
        </pc:sldMkLst>
      </pc:sldChg>
      <pc:sldChg chg="modNotesTx">
        <pc:chgData name="Murtaza Fazal" userId="7b137bd539ee2022" providerId="LiveId" clId="{941FE526-75DC-4C83-83FE-5E48ED9D3B84}" dt="2021-09-12T11:05:02.098" v="2829" actId="20577"/>
        <pc:sldMkLst>
          <pc:docMk/>
          <pc:sldMk cId="2893962439" sldId="300"/>
        </pc:sldMkLst>
      </pc:sldChg>
      <pc:sldChg chg="addSp delSp modSp mod modNotesTx">
        <pc:chgData name="Murtaza Fazal" userId="7b137bd539ee2022" providerId="LiveId" clId="{941FE526-75DC-4C83-83FE-5E48ED9D3B84}" dt="2021-09-12T11:12:23.814" v="3514" actId="21"/>
        <pc:sldMkLst>
          <pc:docMk/>
          <pc:sldMk cId="388151632" sldId="301"/>
        </pc:sldMkLst>
        <pc:picChg chg="add del mod">
          <ac:chgData name="Murtaza Fazal" userId="7b137bd539ee2022" providerId="LiveId" clId="{941FE526-75DC-4C83-83FE-5E48ED9D3B84}" dt="2021-09-12T11:12:23.814" v="3514" actId="21"/>
          <ac:picMkLst>
            <pc:docMk/>
            <pc:sldMk cId="388151632" sldId="301"/>
            <ac:picMk id="5" creationId="{92F7C90E-5AB6-428A-9A36-E13A5C9151B3}"/>
          </ac:picMkLst>
        </pc:picChg>
      </pc:sldChg>
      <pc:sldChg chg="modSp new mod modNotesTx">
        <pc:chgData name="Murtaza Fazal" userId="7b137bd539ee2022" providerId="LiveId" clId="{941FE526-75DC-4C83-83FE-5E48ED9D3B84}" dt="2021-09-12T10:56:59.626" v="1361" actId="20577"/>
        <pc:sldMkLst>
          <pc:docMk/>
          <pc:sldMk cId="2644654828" sldId="302"/>
        </pc:sldMkLst>
        <pc:spChg chg="mod">
          <ac:chgData name="Murtaza Fazal" userId="7b137bd539ee2022" providerId="LiveId" clId="{941FE526-75DC-4C83-83FE-5E48ED9D3B84}" dt="2021-09-12T10:47:13.954" v="15" actId="20577"/>
          <ac:spMkLst>
            <pc:docMk/>
            <pc:sldMk cId="2644654828" sldId="302"/>
            <ac:spMk id="2" creationId="{24AE906B-10B7-4C0D-940E-B0A9DE2E7BAA}"/>
          </ac:spMkLst>
        </pc:spChg>
        <pc:spChg chg="mod">
          <ac:chgData name="Murtaza Fazal" userId="7b137bd539ee2022" providerId="LiveId" clId="{941FE526-75DC-4C83-83FE-5E48ED9D3B84}" dt="2021-09-12T10:50:11.157" v="359" actId="20577"/>
          <ac:spMkLst>
            <pc:docMk/>
            <pc:sldMk cId="2644654828" sldId="302"/>
            <ac:spMk id="3" creationId="{5230C132-B358-4C3B-8D12-6E541C42F000}"/>
          </ac:spMkLst>
        </pc:spChg>
      </pc:sldChg>
      <pc:sldChg chg="addSp delSp modSp new mod setBg">
        <pc:chgData name="Murtaza Fazal" userId="7b137bd539ee2022" providerId="LiveId" clId="{941FE526-75DC-4C83-83FE-5E48ED9D3B84}" dt="2021-09-12T11:14:00.661" v="3582" actId="14100"/>
        <pc:sldMkLst>
          <pc:docMk/>
          <pc:sldMk cId="4273320740" sldId="303"/>
        </pc:sldMkLst>
        <pc:spChg chg="add del mod">
          <ac:chgData name="Murtaza Fazal" userId="7b137bd539ee2022" providerId="LiveId" clId="{941FE526-75DC-4C83-83FE-5E48ED9D3B84}" dt="2021-09-12T11:13:18.347" v="3547" actId="20577"/>
          <ac:spMkLst>
            <pc:docMk/>
            <pc:sldMk cId="4273320740" sldId="303"/>
            <ac:spMk id="2" creationId="{553695FD-3B48-482B-816B-CD956FDA753D}"/>
          </ac:spMkLst>
        </pc:spChg>
        <pc:spChg chg="del">
          <ac:chgData name="Murtaza Fazal" userId="7b137bd539ee2022" providerId="LiveId" clId="{941FE526-75DC-4C83-83FE-5E48ED9D3B84}" dt="2021-09-12T11:12:38.186" v="3518" actId="22"/>
          <ac:spMkLst>
            <pc:docMk/>
            <pc:sldMk cId="4273320740" sldId="303"/>
            <ac:spMk id="3" creationId="{C40219ED-C814-4AD4-8BD3-3D8BB5B9D42F}"/>
          </ac:spMkLst>
        </pc:spChg>
        <pc:spChg chg="add del">
          <ac:chgData name="Murtaza Fazal" userId="7b137bd539ee2022" providerId="LiveId" clId="{941FE526-75DC-4C83-83FE-5E48ED9D3B84}" dt="2021-09-12T11:13:02.533" v="3526" actId="26606"/>
          <ac:spMkLst>
            <pc:docMk/>
            <pc:sldMk cId="4273320740" sldId="303"/>
            <ac:spMk id="9" creationId="{42886237-87AF-40CA-AC78-6FC414A10C75}"/>
          </ac:spMkLst>
        </pc:spChg>
        <pc:spChg chg="add del">
          <ac:chgData name="Murtaza Fazal" userId="7b137bd539ee2022" providerId="LiveId" clId="{941FE526-75DC-4C83-83FE-5E48ED9D3B84}" dt="2021-09-12T11:13:02.533" v="3526" actId="26606"/>
          <ac:spMkLst>
            <pc:docMk/>
            <pc:sldMk cId="4273320740" sldId="303"/>
            <ac:spMk id="12" creationId="{F64BBAA4-C62B-4146-B49F-FE4CC4655EE0}"/>
          </ac:spMkLst>
        </pc:spChg>
        <pc:spChg chg="add del">
          <ac:chgData name="Murtaza Fazal" userId="7b137bd539ee2022" providerId="LiveId" clId="{941FE526-75DC-4C83-83FE-5E48ED9D3B84}" dt="2021-09-12T11:13:02.533" v="3526" actId="26606"/>
          <ac:spMkLst>
            <pc:docMk/>
            <pc:sldMk cId="4273320740" sldId="303"/>
            <ac:spMk id="14" creationId="{77C34054-98F8-4229-885E-04C525969C5E}"/>
          </ac:spMkLst>
        </pc:spChg>
        <pc:spChg chg="add del">
          <ac:chgData name="Murtaza Fazal" userId="7b137bd539ee2022" providerId="LiveId" clId="{941FE526-75DC-4C83-83FE-5E48ED9D3B84}" dt="2021-09-12T11:13:02.533" v="3526" actId="26606"/>
          <ac:spMkLst>
            <pc:docMk/>
            <pc:sldMk cId="4273320740" sldId="303"/>
            <ac:spMk id="16" creationId="{22AAB964-B835-4B93-A1F3-4A30D1F38589}"/>
          </ac:spMkLst>
        </pc:spChg>
        <pc:picChg chg="add mod ord">
          <ac:chgData name="Murtaza Fazal" userId="7b137bd539ee2022" providerId="LiveId" clId="{941FE526-75DC-4C83-83FE-5E48ED9D3B84}" dt="2021-09-12T11:14:00.661" v="3582" actId="14100"/>
          <ac:picMkLst>
            <pc:docMk/>
            <pc:sldMk cId="4273320740" sldId="303"/>
            <ac:picMk id="5" creationId="{84C6FEC9-45E3-4852-86AD-770E9C9BD6EA}"/>
          </ac:picMkLst>
        </pc:picChg>
      </pc:sldChg>
      <pc:sldChg chg="addSp delSp modSp new mod">
        <pc:chgData name="Murtaza Fazal" userId="7b137bd539ee2022" providerId="LiveId" clId="{941FE526-75DC-4C83-83FE-5E48ED9D3B84}" dt="2021-09-12T11:13:49.140" v="3579" actId="14100"/>
        <pc:sldMkLst>
          <pc:docMk/>
          <pc:sldMk cId="3076649084" sldId="304"/>
        </pc:sldMkLst>
        <pc:spChg chg="mod">
          <ac:chgData name="Murtaza Fazal" userId="7b137bd539ee2022" providerId="LiveId" clId="{941FE526-75DC-4C83-83FE-5E48ED9D3B84}" dt="2021-09-12T11:13:36.248" v="3576" actId="20577"/>
          <ac:spMkLst>
            <pc:docMk/>
            <pc:sldMk cId="3076649084" sldId="304"/>
            <ac:spMk id="2" creationId="{2033932C-B680-4163-9030-EB2FABC619CB}"/>
          </ac:spMkLst>
        </pc:spChg>
        <pc:spChg chg="del">
          <ac:chgData name="Murtaza Fazal" userId="7b137bd539ee2022" providerId="LiveId" clId="{941FE526-75DC-4C83-83FE-5E48ED9D3B84}" dt="2021-09-12T11:12:30.242" v="3517"/>
          <ac:spMkLst>
            <pc:docMk/>
            <pc:sldMk cId="3076649084" sldId="304"/>
            <ac:spMk id="3" creationId="{3838A925-E6A3-41BE-BAFF-40DE4B03179A}"/>
          </ac:spMkLst>
        </pc:spChg>
        <pc:picChg chg="add mod">
          <ac:chgData name="Murtaza Fazal" userId="7b137bd539ee2022" providerId="LiveId" clId="{941FE526-75DC-4C83-83FE-5E48ED9D3B84}" dt="2021-09-12T11:13:49.140" v="3579" actId="14100"/>
          <ac:picMkLst>
            <pc:docMk/>
            <pc:sldMk cId="3076649084" sldId="304"/>
            <ac:picMk id="4" creationId="{AAEE16C6-DA55-4F75-9D4B-E16EB038EF33}"/>
          </ac:picMkLst>
        </pc:picChg>
      </pc:sldChg>
    </pc:docChg>
  </pc:docChgLst>
  <pc:docChgLst>
    <pc:chgData name="Murtaza Fazal" userId="7b137bd539ee2022" providerId="LiveId" clId="{F23E9484-D08E-4DEB-A400-19BCEB08B87A}"/>
    <pc:docChg chg="modSld">
      <pc:chgData name="Murtaza Fazal" userId="7b137bd539ee2022" providerId="LiveId" clId="{F23E9484-D08E-4DEB-A400-19BCEB08B87A}" dt="2019-08-27T04:55:48.205" v="1" actId="20577"/>
      <pc:docMkLst>
        <pc:docMk/>
      </pc:docMkLst>
      <pc:sldChg chg="modSp">
        <pc:chgData name="Murtaza Fazal" userId="7b137bd539ee2022" providerId="LiveId" clId="{F23E9484-D08E-4DEB-A400-19BCEB08B87A}" dt="2019-08-27T04:55:48.205" v="1" actId="20577"/>
        <pc:sldMkLst>
          <pc:docMk/>
          <pc:sldMk cId="2252304003" sldId="256"/>
        </pc:sldMkLst>
        <pc:spChg chg="mod">
          <ac:chgData name="Murtaza Fazal" userId="7b137bd539ee2022" providerId="LiveId" clId="{F23E9484-D08E-4DEB-A400-19BCEB08B87A}" dt="2019-08-27T04:55:48.205" v="1" actId="20577"/>
          <ac:spMkLst>
            <pc:docMk/>
            <pc:sldMk cId="2252304003" sldId="25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A7DFF8-6DB1-4BAF-A725-5D8712D53580}" type="datetimeFigureOut">
              <a:rPr lang="en-US" smtClean="0"/>
              <a:pPr/>
              <a:t>9/20/2021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1E97C8-D55B-414C-8310-ED3EEEF23482}" type="slidenum">
              <a:rPr lang="en-US" smtClean="0"/>
              <a:pPr/>
              <a:t>‹#›</a:t>
            </a:fld>
            <a:endParaRPr lang="en-US"/>
          </a:p>
        </p:txBody>
      </p:sp>
    </p:spTree>
    <p:extLst>
      <p:ext uri="{BB962C8B-B14F-4D97-AF65-F5344CB8AC3E}">
        <p14:creationId xmlns="" xmlns:p14="http://schemas.microsoft.com/office/powerpoint/2010/main" val="319564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Ask students what are the things that the browser understands, once they have answered, clarify that only these 3 things are rendered. </a:t>
            </a:r>
          </a:p>
          <a:p>
            <a:r>
              <a:rPr lang="en-US" dirty="0"/>
              <a:t>2- JavaScript/Angular are client side languages, so what does </a:t>
            </a:r>
            <a:r>
              <a:rPr lang="en-US" dirty="0" err="1"/>
              <a:t>ASP.Net</a:t>
            </a:r>
            <a:r>
              <a:rPr lang="en-US" dirty="0"/>
              <a:t>/ PHP/ JSP do? Explain Static v/s dynamic websites and then transition into server-side explanation using an example request. </a:t>
            </a:r>
          </a:p>
          <a:p>
            <a:r>
              <a:rPr lang="en-US" dirty="0"/>
              <a:t>3- Ask about POST and GET. If they don’t recall, remind them html form tag and then explain that GET has its limitation of either 256 variables or size defined by the browser (can be 10MB of query string) where POST does not have such issues. </a:t>
            </a:r>
          </a:p>
        </p:txBody>
      </p:sp>
      <p:sp>
        <p:nvSpPr>
          <p:cNvPr id="4" name="Slide Number Placeholder 3"/>
          <p:cNvSpPr>
            <a:spLocks noGrp="1"/>
          </p:cNvSpPr>
          <p:nvPr>
            <p:ph type="sldNum" sz="quarter" idx="5"/>
          </p:nvPr>
        </p:nvSpPr>
        <p:spPr/>
        <p:txBody>
          <a:bodyPr/>
          <a:lstStyle/>
          <a:p>
            <a:fld id="{021E97C8-D55B-414C-8310-ED3EEEF23482}" type="slidenum">
              <a:rPr lang="en-US" smtClean="0"/>
              <a:pPr/>
              <a:t>3</a:t>
            </a:fld>
            <a:endParaRPr lang="en-US"/>
          </a:p>
        </p:txBody>
      </p:sp>
    </p:spTree>
    <p:extLst>
      <p:ext uri="{BB962C8B-B14F-4D97-AF65-F5344CB8AC3E}">
        <p14:creationId xmlns="" xmlns:p14="http://schemas.microsoft.com/office/powerpoint/2010/main" val="3626370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Next, Open VS and show them how an ASP.net project can be created. With this, explain the difference of Web App and Web Site. Web Site has individual </a:t>
            </a:r>
            <a:r>
              <a:rPr lang="en-US" dirty="0" err="1"/>
              <a:t>dlls</a:t>
            </a:r>
            <a:r>
              <a:rPr lang="en-US" dirty="0"/>
              <a:t> whereas Web App has one </a:t>
            </a:r>
            <a:r>
              <a:rPr lang="en-US" dirty="0" err="1"/>
              <a:t>dll</a:t>
            </a:r>
            <a:r>
              <a:rPr lang="en-US" dirty="0"/>
              <a:t> per project. Web Site does not have a project </a:t>
            </a:r>
            <a:r>
              <a:rPr lang="en-US" dirty="0" err="1"/>
              <a:t>csproj</a:t>
            </a:r>
            <a:r>
              <a:rPr lang="en-US" dirty="0"/>
              <a:t> file whereas Web App has one. You can explain other points as well from this slide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Explain that we have a page divided into three classes (.</a:t>
            </a:r>
            <a:r>
              <a:rPr lang="en-US" dirty="0" err="1"/>
              <a:t>aspx</a:t>
            </a:r>
            <a:r>
              <a:rPr lang="en-US" dirty="0"/>
              <a:t> – designer file for html/</a:t>
            </a:r>
            <a:r>
              <a:rPr lang="en-US" dirty="0" err="1"/>
              <a:t>css</a:t>
            </a:r>
            <a:r>
              <a:rPr lang="en-US" dirty="0"/>
              <a:t>, .cs – code behind for all server side logics, </a:t>
            </a:r>
            <a:r>
              <a:rPr lang="en-US" dirty="0" err="1"/>
              <a:t>aspx.designer.cs</a:t>
            </a:r>
            <a:r>
              <a:rPr lang="en-US" dirty="0"/>
              <a:t> as code behind for all html controls)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Explain that all asp.net controls will have </a:t>
            </a:r>
            <a:r>
              <a:rPr lang="en-US" dirty="0" err="1"/>
              <a:t>runat</a:t>
            </a:r>
            <a:r>
              <a:rPr lang="en-US" dirty="0"/>
              <a:t>=server in their elements, so you can either use asp.net controls or html controls directly. But asp.net controls can be accessed in code behind but not html ones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Show Full Post back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 walk through the example and show them how a button click can be bind with a code behind method (from properties)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 Show Partial Post back example and explain </a:t>
            </a:r>
            <a:r>
              <a:rPr lang="en-US" dirty="0" err="1"/>
              <a:t>jquery</a:t>
            </a:r>
            <a:r>
              <a:rPr lang="en-US" dirty="0"/>
              <a:t> slightly and show the method in code behind which is static and has an attribute web method</a:t>
            </a:r>
          </a:p>
          <a:p>
            <a:endParaRPr lang="en-US" dirty="0"/>
          </a:p>
        </p:txBody>
      </p:sp>
      <p:sp>
        <p:nvSpPr>
          <p:cNvPr id="4" name="Slide Number Placeholder 3"/>
          <p:cNvSpPr>
            <a:spLocks noGrp="1"/>
          </p:cNvSpPr>
          <p:nvPr>
            <p:ph type="sldNum" sz="quarter" idx="5"/>
          </p:nvPr>
        </p:nvSpPr>
        <p:spPr/>
        <p:txBody>
          <a:bodyPr/>
          <a:lstStyle/>
          <a:p>
            <a:fld id="{021E97C8-D55B-414C-8310-ED3EEEF23482}" type="slidenum">
              <a:rPr lang="en-US" smtClean="0"/>
              <a:pPr/>
              <a:t>4</a:t>
            </a:fld>
            <a:endParaRPr lang="en-US"/>
          </a:p>
        </p:txBody>
      </p:sp>
    </p:spTree>
    <p:extLst>
      <p:ext uri="{BB962C8B-B14F-4D97-AF65-F5344CB8AC3E}">
        <p14:creationId xmlns="" xmlns:p14="http://schemas.microsoft.com/office/powerpoint/2010/main" val="3615658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1- </a:t>
            </a:r>
            <a:r>
              <a:rPr lang="en-US" altLang="en-US" dirty="0" err="1"/>
              <a:t>ASP.Net</a:t>
            </a:r>
            <a:r>
              <a:rPr lang="en-US" altLang="en-US" dirty="0"/>
              <a:t> code can be used with C# or even </a:t>
            </a:r>
            <a:r>
              <a:rPr lang="en-US" altLang="en-US" dirty="0" err="1"/>
              <a:t>VB.Net</a:t>
            </a:r>
            <a:endParaRPr lang="en-US" altLang="en-US" dirty="0"/>
          </a:p>
          <a:p>
            <a:pPr eaLnBrk="1" hangingPunct="1">
              <a:spcBef>
                <a:spcPct val="0"/>
              </a:spcBef>
            </a:pPr>
            <a:endParaRPr lang="en-US" altLang="en-US" dirty="0"/>
          </a:p>
          <a:p>
            <a:pPr eaLnBrk="1" hangingPunct="1">
              <a:spcBef>
                <a:spcPct val="0"/>
              </a:spcBef>
            </a:pPr>
            <a:r>
              <a:rPr lang="en-US" altLang="en-US" dirty="0"/>
              <a:t>ASP.NET is built upon</a:t>
            </a:r>
          </a:p>
          <a:p>
            <a:pPr lvl="1" eaLnBrk="1" hangingPunct="1">
              <a:spcBef>
                <a:spcPct val="0"/>
              </a:spcBef>
            </a:pPr>
            <a:r>
              <a:rPr lang="en-US" altLang="en-US" dirty="0"/>
              <a:t>.NET Framework</a:t>
            </a:r>
          </a:p>
          <a:p>
            <a:pPr lvl="1" eaLnBrk="1" hangingPunct="1">
              <a:spcBef>
                <a:spcPct val="0"/>
              </a:spcBef>
            </a:pPr>
            <a:r>
              <a:rPr lang="en-US" altLang="en-US" dirty="0"/>
              <a:t>Internet Information Server (IIS)</a:t>
            </a:r>
          </a:p>
          <a:p>
            <a:pPr eaLnBrk="1" hangingPunct="1">
              <a:spcBef>
                <a:spcPct val="0"/>
              </a:spcBef>
            </a:pPr>
            <a:endParaRPr lang="en-US" altLang="en-US" dirty="0"/>
          </a:p>
        </p:txBody>
      </p:sp>
      <p:sp>
        <p:nvSpPr>
          <p:cNvPr id="7475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FEC3D20-2D15-4139-B0BA-2686B0AA4B58}" type="slidenum">
              <a:rPr lang="en-US" altLang="en-US">
                <a:latin typeface="Calibri" panose="020F0502020204030204" pitchFamily="34" charset="0"/>
              </a:rPr>
              <a:pPr eaLnBrk="1" hangingPunct="1"/>
              <a:t>5</a:t>
            </a:fld>
            <a:endParaRPr lang="en-US" altLang="en-US">
              <a:latin typeface="Calibri" panose="020F0502020204030204" pitchFamily="34" charset="0"/>
            </a:endParaRPr>
          </a:p>
        </p:txBody>
      </p:sp>
    </p:spTree>
    <p:extLst>
      <p:ext uri="{BB962C8B-B14F-4D97-AF65-F5344CB8AC3E}">
        <p14:creationId xmlns="" xmlns:p14="http://schemas.microsoft.com/office/powerpoint/2010/main" val="4286781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Discuss what is an MVC Architecture</a:t>
            </a:r>
          </a:p>
          <a:p>
            <a:r>
              <a:rPr lang="en-US" dirty="0"/>
              <a:t>2- Ask students for VIEW and Controller</a:t>
            </a:r>
          </a:p>
          <a:p>
            <a:r>
              <a:rPr lang="en-US" dirty="0"/>
              <a:t>3- Discuss View Models and Data Models</a:t>
            </a:r>
          </a:p>
          <a:p>
            <a:r>
              <a:rPr lang="en-US" dirty="0"/>
              <a:t>4- Now show how an </a:t>
            </a:r>
            <a:r>
              <a:rPr lang="en-US" dirty="0" err="1"/>
              <a:t>ASP.Net</a:t>
            </a:r>
            <a:r>
              <a:rPr lang="en-US" dirty="0"/>
              <a:t> MVC Project can be created and then Show the MVC Project Example</a:t>
            </a:r>
          </a:p>
          <a:p>
            <a:r>
              <a:rPr lang="en-US" dirty="0"/>
              <a:t>5- Discuss the View Models in the example (a simple one and the one that has validators)</a:t>
            </a:r>
          </a:p>
          <a:p>
            <a:r>
              <a:rPr lang="en-US" dirty="0"/>
              <a:t>6- Create a model in class and create a View using that model (auto generate razor engine code)</a:t>
            </a:r>
          </a:p>
          <a:p>
            <a:endParaRPr lang="en-US" dirty="0"/>
          </a:p>
          <a:p>
            <a:endParaRPr lang="en-US" dirty="0"/>
          </a:p>
        </p:txBody>
      </p:sp>
      <p:sp>
        <p:nvSpPr>
          <p:cNvPr id="4" name="Slide Number Placeholder 3"/>
          <p:cNvSpPr>
            <a:spLocks noGrp="1"/>
          </p:cNvSpPr>
          <p:nvPr>
            <p:ph type="sldNum" sz="quarter" idx="5"/>
          </p:nvPr>
        </p:nvSpPr>
        <p:spPr/>
        <p:txBody>
          <a:bodyPr/>
          <a:lstStyle/>
          <a:p>
            <a:fld id="{021E97C8-D55B-414C-8310-ED3EEEF23482}" type="slidenum">
              <a:rPr lang="en-US" smtClean="0"/>
              <a:pPr/>
              <a:t>6</a:t>
            </a:fld>
            <a:endParaRPr lang="en-US"/>
          </a:p>
        </p:txBody>
      </p:sp>
    </p:spTree>
    <p:extLst>
      <p:ext uri="{BB962C8B-B14F-4D97-AF65-F5344CB8AC3E}">
        <p14:creationId xmlns="" xmlns:p14="http://schemas.microsoft.com/office/powerpoint/2010/main" val="453884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When you run a web application/ website in Visual Studio , it runs on IIS Express. It is for development purpose only and cannot be connected from other machines.</a:t>
            </a:r>
          </a:p>
          <a:p>
            <a:r>
              <a:rPr lang="en-US" dirty="0"/>
              <a:t>2- To Host an application, you need to enable IIS in your windows machines.</a:t>
            </a:r>
          </a:p>
          <a:p>
            <a:r>
              <a:rPr lang="en-US" dirty="0"/>
              <a:t>3- IIS can host multiple websites, listening to same or different ports</a:t>
            </a:r>
          </a:p>
          <a:p>
            <a:r>
              <a:rPr lang="en-US" dirty="0"/>
              <a:t>4- App Pool under IIS has the </a:t>
            </a:r>
            <a:r>
              <a:rPr lang="en-US" dirty="0" err="1"/>
              <a:t>.Net</a:t>
            </a:r>
            <a:r>
              <a:rPr lang="en-US" dirty="0"/>
              <a:t> CLR Version so that the application or websites run with that particular version of CLR</a:t>
            </a:r>
          </a:p>
          <a:p>
            <a:r>
              <a:rPr lang="en-US" dirty="0"/>
              <a:t>5- Other settings like Application Timeout, Virtual memory allocated are defined under App Pool</a:t>
            </a:r>
          </a:p>
          <a:p>
            <a:r>
              <a:rPr lang="en-US" dirty="0"/>
              <a:t>6- Each Website has one App Pool but one App pool can have multiple websites</a:t>
            </a:r>
          </a:p>
          <a:p>
            <a:endParaRPr lang="en-US" dirty="0"/>
          </a:p>
          <a:p>
            <a:endParaRPr lang="en-US" dirty="0"/>
          </a:p>
        </p:txBody>
      </p:sp>
      <p:sp>
        <p:nvSpPr>
          <p:cNvPr id="4" name="Slide Number Placeholder 3"/>
          <p:cNvSpPr>
            <a:spLocks noGrp="1"/>
          </p:cNvSpPr>
          <p:nvPr>
            <p:ph type="sldNum" sz="quarter" idx="5"/>
          </p:nvPr>
        </p:nvSpPr>
        <p:spPr/>
        <p:txBody>
          <a:bodyPr/>
          <a:lstStyle/>
          <a:p>
            <a:fld id="{021E97C8-D55B-414C-8310-ED3EEEF23482}" type="slidenum">
              <a:rPr lang="en-US" smtClean="0"/>
              <a:pPr/>
              <a:t>7</a:t>
            </a:fld>
            <a:endParaRPr lang="en-US"/>
          </a:p>
        </p:txBody>
      </p:sp>
    </p:spTree>
    <p:extLst>
      <p:ext uri="{BB962C8B-B14F-4D97-AF65-F5344CB8AC3E}">
        <p14:creationId xmlns="" xmlns:p14="http://schemas.microsoft.com/office/powerpoint/2010/main" val="3356800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1E97C8-D55B-414C-8310-ED3EEEF23482}" type="slidenum">
              <a:rPr lang="en-US" smtClean="0"/>
              <a:pPr/>
              <a:t>8</a:t>
            </a:fld>
            <a:endParaRPr lang="en-US"/>
          </a:p>
        </p:txBody>
      </p:sp>
    </p:spTree>
    <p:extLst>
      <p:ext uri="{BB962C8B-B14F-4D97-AF65-F5344CB8AC3E}">
        <p14:creationId xmlns="" xmlns:p14="http://schemas.microsoft.com/office/powerpoint/2010/main" val="4179571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CB712A-FFAA-4312-910E-473D687BFCF4}" type="datetimeFigureOut">
              <a:rPr lang="en-US" smtClean="0"/>
              <a:pPr/>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A9894-3D25-45BF-A412-418FFA4D5E60}"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704897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CB712A-FFAA-4312-910E-473D687BFCF4}" type="datetimeFigureOut">
              <a:rPr lang="en-US" smtClean="0"/>
              <a:pPr/>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A9894-3D25-45BF-A412-418FFA4D5E60}" type="slidenum">
              <a:rPr lang="en-US" smtClean="0"/>
              <a:pPr/>
              <a:t>‹#›</a:t>
            </a:fld>
            <a:endParaRPr lang="en-US"/>
          </a:p>
        </p:txBody>
      </p:sp>
    </p:spTree>
    <p:extLst>
      <p:ext uri="{BB962C8B-B14F-4D97-AF65-F5344CB8AC3E}">
        <p14:creationId xmlns="" xmlns:p14="http://schemas.microsoft.com/office/powerpoint/2010/main" val="3809187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CB712A-FFAA-4312-910E-473D687BFCF4}" type="datetimeFigureOut">
              <a:rPr lang="en-US" smtClean="0"/>
              <a:pPr/>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A9894-3D25-45BF-A412-418FFA4D5E60}" type="slidenum">
              <a:rPr lang="en-US" smtClean="0"/>
              <a:pPr/>
              <a:t>‹#›</a:t>
            </a:fld>
            <a:endParaRPr lang="en-US"/>
          </a:p>
        </p:txBody>
      </p:sp>
    </p:spTree>
    <p:extLst>
      <p:ext uri="{BB962C8B-B14F-4D97-AF65-F5344CB8AC3E}">
        <p14:creationId xmlns="" xmlns:p14="http://schemas.microsoft.com/office/powerpoint/2010/main" val="2809123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CB712A-FFAA-4312-910E-473D687BFCF4}" type="datetimeFigureOut">
              <a:rPr lang="en-US" smtClean="0"/>
              <a:pPr/>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A9894-3D25-45BF-A412-418FFA4D5E60}" type="slidenum">
              <a:rPr lang="en-US" smtClean="0"/>
              <a:pPr/>
              <a:t>‹#›</a:t>
            </a:fld>
            <a:endParaRPr lang="en-US"/>
          </a:p>
        </p:txBody>
      </p:sp>
    </p:spTree>
    <p:extLst>
      <p:ext uri="{BB962C8B-B14F-4D97-AF65-F5344CB8AC3E}">
        <p14:creationId xmlns="" xmlns:p14="http://schemas.microsoft.com/office/powerpoint/2010/main" val="382600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CB712A-FFAA-4312-910E-473D687BFCF4}" type="datetimeFigureOut">
              <a:rPr lang="en-US" smtClean="0"/>
              <a:pPr/>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A9894-3D25-45BF-A412-418FFA4D5E60}"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96256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CB712A-FFAA-4312-910E-473D687BFCF4}" type="datetimeFigureOut">
              <a:rPr lang="en-US" smtClean="0"/>
              <a:pPr/>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3A9894-3D25-45BF-A412-418FFA4D5E60}" type="slidenum">
              <a:rPr lang="en-US" smtClean="0"/>
              <a:pPr/>
              <a:t>‹#›</a:t>
            </a:fld>
            <a:endParaRPr lang="en-US"/>
          </a:p>
        </p:txBody>
      </p:sp>
    </p:spTree>
    <p:extLst>
      <p:ext uri="{BB962C8B-B14F-4D97-AF65-F5344CB8AC3E}">
        <p14:creationId xmlns="" xmlns:p14="http://schemas.microsoft.com/office/powerpoint/2010/main" val="3274419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CB712A-FFAA-4312-910E-473D687BFCF4}" type="datetimeFigureOut">
              <a:rPr lang="en-US" smtClean="0"/>
              <a:pPr/>
              <a:t>9/20/2021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3A9894-3D25-45BF-A412-418FFA4D5E60}" type="slidenum">
              <a:rPr lang="en-US" smtClean="0"/>
              <a:pPr/>
              <a:t>‹#›</a:t>
            </a:fld>
            <a:endParaRPr lang="en-US"/>
          </a:p>
        </p:txBody>
      </p:sp>
    </p:spTree>
    <p:extLst>
      <p:ext uri="{BB962C8B-B14F-4D97-AF65-F5344CB8AC3E}">
        <p14:creationId xmlns="" xmlns:p14="http://schemas.microsoft.com/office/powerpoint/2010/main" val="3172858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CB712A-FFAA-4312-910E-473D687BFCF4}" type="datetimeFigureOut">
              <a:rPr lang="en-US" smtClean="0"/>
              <a:pPr/>
              <a:t>9/20/2021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3A9894-3D25-45BF-A412-418FFA4D5E60}" type="slidenum">
              <a:rPr lang="en-US" smtClean="0"/>
              <a:pPr/>
              <a:t>‹#›</a:t>
            </a:fld>
            <a:endParaRPr lang="en-US"/>
          </a:p>
        </p:txBody>
      </p:sp>
    </p:spTree>
    <p:extLst>
      <p:ext uri="{BB962C8B-B14F-4D97-AF65-F5344CB8AC3E}">
        <p14:creationId xmlns="" xmlns:p14="http://schemas.microsoft.com/office/powerpoint/2010/main" val="3297891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CCB712A-FFAA-4312-910E-473D687BFCF4}" type="datetimeFigureOut">
              <a:rPr lang="en-US" smtClean="0"/>
              <a:pPr/>
              <a:t>9/20/2021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33A9894-3D25-45BF-A412-418FFA4D5E60}" type="slidenum">
              <a:rPr lang="en-US" smtClean="0"/>
              <a:pPr/>
              <a:t>‹#›</a:t>
            </a:fld>
            <a:endParaRPr lang="en-US"/>
          </a:p>
        </p:txBody>
      </p:sp>
    </p:spTree>
    <p:extLst>
      <p:ext uri="{BB962C8B-B14F-4D97-AF65-F5344CB8AC3E}">
        <p14:creationId xmlns="" xmlns:p14="http://schemas.microsoft.com/office/powerpoint/2010/main" val="2312375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CCB712A-FFAA-4312-910E-473D687BFCF4}" type="datetimeFigureOut">
              <a:rPr lang="en-US" smtClean="0"/>
              <a:pPr/>
              <a:t>9/20/2021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33A9894-3D25-45BF-A412-418FFA4D5E60}" type="slidenum">
              <a:rPr lang="en-US" smtClean="0"/>
              <a:pPr/>
              <a:t>‹#›</a:t>
            </a:fld>
            <a:endParaRPr lang="en-US"/>
          </a:p>
        </p:txBody>
      </p:sp>
    </p:spTree>
    <p:extLst>
      <p:ext uri="{BB962C8B-B14F-4D97-AF65-F5344CB8AC3E}">
        <p14:creationId xmlns="" xmlns:p14="http://schemas.microsoft.com/office/powerpoint/2010/main" val="4015965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CCB712A-FFAA-4312-910E-473D687BFCF4}" type="datetimeFigureOut">
              <a:rPr lang="en-US" smtClean="0"/>
              <a:pPr/>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3A9894-3D25-45BF-A412-418FFA4D5E60}" type="slidenum">
              <a:rPr lang="en-US" smtClean="0"/>
              <a:pPr/>
              <a:t>‹#›</a:t>
            </a:fld>
            <a:endParaRPr lang="en-US"/>
          </a:p>
        </p:txBody>
      </p:sp>
    </p:spTree>
    <p:extLst>
      <p:ext uri="{BB962C8B-B14F-4D97-AF65-F5344CB8AC3E}">
        <p14:creationId xmlns="" xmlns:p14="http://schemas.microsoft.com/office/powerpoint/2010/main" val="3758694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CCB712A-FFAA-4312-910E-473D687BFCF4}" type="datetimeFigureOut">
              <a:rPr lang="en-US" smtClean="0"/>
              <a:pPr/>
              <a:t>9/20/2021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33A9894-3D25-45BF-A412-418FFA4D5E60}"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687092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lstStyle/>
          <a:p>
            <a:pPr algn="ctr"/>
            <a:r>
              <a:rPr lang="en-US"/>
              <a:t>ASP.Net</a:t>
            </a:r>
            <a:endParaRPr lang="en-US" dirty="0"/>
          </a:p>
        </p:txBody>
      </p:sp>
      <p:sp>
        <p:nvSpPr>
          <p:cNvPr id="3" name="Subtitle 2"/>
          <p:cNvSpPr>
            <a:spLocks noGrp="1"/>
          </p:cNvSpPr>
          <p:nvPr>
            <p:ph type="subTitle" idx="1"/>
          </p:nvPr>
        </p:nvSpPr>
        <p:spPr>
          <a:xfrm>
            <a:off x="1100051" y="4455621"/>
            <a:ext cx="10058400" cy="1418706"/>
          </a:xfrm>
        </p:spPr>
        <p:txBody>
          <a:bodyPr/>
          <a:lstStyle/>
          <a:p>
            <a:pPr algn="ctr"/>
            <a:r>
              <a:rPr lang="en-US" dirty="0"/>
              <a:t>Week 02 Lecture 01</a:t>
            </a:r>
          </a:p>
          <a:p>
            <a:pPr algn="r"/>
            <a:endParaRPr lang="en-US" sz="2000" dirty="0"/>
          </a:p>
        </p:txBody>
      </p:sp>
    </p:spTree>
    <p:extLst>
      <p:ext uri="{BB962C8B-B14F-4D97-AF65-F5344CB8AC3E}">
        <p14:creationId xmlns="" xmlns:p14="http://schemas.microsoft.com/office/powerpoint/2010/main" val="2252304003"/>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2057400" y="274638"/>
            <a:ext cx="8153400" cy="715962"/>
          </a:xfrm>
        </p:spPr>
        <p:txBody>
          <a:bodyPr>
            <a:normAutofit/>
          </a:bodyPr>
          <a:lstStyle/>
          <a:p>
            <a:pPr algn="ctr" eaLnBrk="1" hangingPunct="1"/>
            <a:r>
              <a:rPr lang="en-US" altLang="en-US" b="1"/>
              <a:t>Server-Side Code</a:t>
            </a:r>
            <a:endParaRPr lang="en-US" altLang="en-US" sz="5400" b="1"/>
          </a:p>
        </p:txBody>
      </p:sp>
      <p:sp>
        <p:nvSpPr>
          <p:cNvPr id="17411" name="Content Placeholder 2"/>
          <p:cNvSpPr>
            <a:spLocks noGrp="1"/>
          </p:cNvSpPr>
          <p:nvPr>
            <p:ph idx="1"/>
          </p:nvPr>
        </p:nvSpPr>
        <p:spPr>
          <a:xfrm>
            <a:off x="1206502" y="1826419"/>
            <a:ext cx="3962400" cy="4633912"/>
          </a:xfrm>
        </p:spPr>
        <p:txBody>
          <a:bodyPr/>
          <a:lstStyle/>
          <a:p>
            <a:pPr eaLnBrk="1" hangingPunct="1"/>
            <a:r>
              <a:rPr lang="en-US" altLang="en-US" sz="2400" dirty="0">
                <a:latin typeface="Calibri" panose="020F0502020204030204" pitchFamily="34" charset="0"/>
              </a:rPr>
              <a:t>What is server-side code?</a:t>
            </a:r>
          </a:p>
          <a:p>
            <a:pPr lvl="1" eaLnBrk="1" hangingPunct="1"/>
            <a:r>
              <a:rPr lang="en-US" altLang="en-US" dirty="0">
                <a:latin typeface="Calibri" panose="020F0502020204030204" pitchFamily="34" charset="0"/>
              </a:rPr>
              <a:t>Software that runs on the server, not the client</a:t>
            </a:r>
          </a:p>
          <a:p>
            <a:pPr lvl="1" eaLnBrk="1" hangingPunct="1"/>
            <a:r>
              <a:rPr lang="en-US" altLang="en-US" dirty="0">
                <a:latin typeface="Calibri" panose="020F0502020204030204" pitchFamily="34" charset="0"/>
              </a:rPr>
              <a:t>Receives input from</a:t>
            </a:r>
          </a:p>
          <a:p>
            <a:pPr lvl="2" eaLnBrk="1" hangingPunct="1"/>
            <a:r>
              <a:rPr lang="en-US" altLang="en-US" dirty="0">
                <a:latin typeface="Calibri" panose="020F0502020204030204" pitchFamily="34" charset="0"/>
              </a:rPr>
              <a:t>URL parameters</a:t>
            </a:r>
          </a:p>
          <a:p>
            <a:pPr lvl="2" eaLnBrk="1" hangingPunct="1"/>
            <a:r>
              <a:rPr lang="en-US" altLang="en-US" dirty="0">
                <a:latin typeface="Calibri" panose="020F0502020204030204" pitchFamily="34" charset="0"/>
              </a:rPr>
              <a:t>HTML form data</a:t>
            </a:r>
          </a:p>
          <a:p>
            <a:pPr lvl="1" eaLnBrk="1" hangingPunct="1"/>
            <a:r>
              <a:rPr lang="en-US" altLang="en-US" dirty="0">
                <a:latin typeface="Calibri" panose="020F0502020204030204" pitchFamily="34" charset="0"/>
              </a:rPr>
              <a:t>Can access server-side databases, e-mail servers, files, mainframes, etc.</a:t>
            </a:r>
          </a:p>
          <a:p>
            <a:pPr lvl="1" eaLnBrk="1" hangingPunct="1"/>
            <a:r>
              <a:rPr lang="en-US" altLang="en-US" dirty="0">
                <a:latin typeface="Calibri" panose="020F0502020204030204" pitchFamily="34" charset="0"/>
              </a:rPr>
              <a:t>Dynamically builds a custom HTML response </a:t>
            </a:r>
            <a:br>
              <a:rPr lang="en-US" altLang="en-US" dirty="0">
                <a:latin typeface="Calibri" panose="020F0502020204030204" pitchFamily="34" charset="0"/>
              </a:rPr>
            </a:br>
            <a:r>
              <a:rPr lang="en-US" altLang="en-US" dirty="0">
                <a:latin typeface="Calibri" panose="020F0502020204030204" pitchFamily="34" charset="0"/>
              </a:rPr>
              <a:t>for a client</a:t>
            </a:r>
          </a:p>
          <a:p>
            <a:pPr eaLnBrk="1" hangingPunct="1"/>
            <a:endParaRPr lang="en-US" altLang="en-US" dirty="0"/>
          </a:p>
        </p:txBody>
      </p:sp>
      <p:grpSp>
        <p:nvGrpSpPr>
          <p:cNvPr id="17412" name="Group 28"/>
          <p:cNvGrpSpPr>
            <a:grpSpLocks/>
          </p:cNvGrpSpPr>
          <p:nvPr/>
        </p:nvGrpSpPr>
        <p:grpSpPr bwMode="auto">
          <a:xfrm>
            <a:off x="7239001" y="3621492"/>
            <a:ext cx="1908175" cy="1788708"/>
            <a:chOff x="2194" y="2460"/>
            <a:chExt cx="1202" cy="1428"/>
          </a:xfrm>
        </p:grpSpPr>
        <p:sp>
          <p:nvSpPr>
            <p:cNvPr id="17421" name="AutoShape 5"/>
            <p:cNvSpPr>
              <a:spLocks noChangeArrowheads="1"/>
            </p:cNvSpPr>
            <p:nvPr/>
          </p:nvSpPr>
          <p:spPr bwMode="auto">
            <a:xfrm>
              <a:off x="2194" y="2460"/>
              <a:ext cx="1202" cy="1428"/>
            </a:xfrm>
            <a:prstGeom prst="foldedCorner">
              <a:avLst>
                <a:gd name="adj" fmla="val 12500"/>
              </a:avLst>
            </a:prstGeom>
            <a:solidFill>
              <a:schemeClr val="hlink"/>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tr-TR" altLang="en-US">
                <a:latin typeface="Perpetua" panose="02020502060401020303" pitchFamily="18" charset="0"/>
              </a:endParaRPr>
            </a:p>
          </p:txBody>
        </p:sp>
        <p:sp>
          <p:nvSpPr>
            <p:cNvPr id="17422" name="Freeform 6"/>
            <p:cNvSpPr>
              <a:spLocks/>
            </p:cNvSpPr>
            <p:nvPr/>
          </p:nvSpPr>
          <p:spPr bwMode="auto">
            <a:xfrm>
              <a:off x="2278" y="2587"/>
              <a:ext cx="1059" cy="50"/>
            </a:xfrm>
            <a:custGeom>
              <a:avLst/>
              <a:gdLst>
                <a:gd name="T0" fmla="*/ 0 w 2499"/>
                <a:gd name="T1" fmla="*/ 1 h 85"/>
                <a:gd name="T2" fmla="*/ 0 w 2499"/>
                <a:gd name="T3" fmla="*/ 1 h 85"/>
                <a:gd name="T4" fmla="*/ 0 w 2499"/>
                <a:gd name="T5" fmla="*/ 1 h 85"/>
                <a:gd name="T6" fmla="*/ 1 w 2499"/>
                <a:gd name="T7" fmla="*/ 1 h 85"/>
                <a:gd name="T8" fmla="*/ 1 w 2499"/>
                <a:gd name="T9" fmla="*/ 2 h 85"/>
                <a:gd name="T10" fmla="*/ 2 w 2499"/>
                <a:gd name="T11" fmla="*/ 1 h 85"/>
                <a:gd name="T12" fmla="*/ 2 w 2499"/>
                <a:gd name="T13" fmla="*/ 1 h 85"/>
                <a:gd name="T14" fmla="*/ 2 w 2499"/>
                <a:gd name="T15" fmla="*/ 1 h 85"/>
                <a:gd name="T16" fmla="*/ 3 w 2499"/>
                <a:gd name="T17" fmla="*/ 1 h 85"/>
                <a:gd name="T18" fmla="*/ 3 w 2499"/>
                <a:gd name="T19" fmla="*/ 1 h 85"/>
                <a:gd name="T20" fmla="*/ 3 w 2499"/>
                <a:gd name="T21" fmla="*/ 1 h 85"/>
                <a:gd name="T22" fmla="*/ 3 w 2499"/>
                <a:gd name="T23" fmla="*/ 1 h 85"/>
                <a:gd name="T24" fmla="*/ 3 w 2499"/>
                <a:gd name="T25" fmla="*/ 1 h 85"/>
                <a:gd name="T26" fmla="*/ 3 w 2499"/>
                <a:gd name="T27" fmla="*/ 1 h 85"/>
                <a:gd name="T28" fmla="*/ 3 w 2499"/>
                <a:gd name="T29" fmla="*/ 2 h 85"/>
                <a:gd name="T30" fmla="*/ 3 w 2499"/>
                <a:gd name="T31" fmla="*/ 2 h 85"/>
                <a:gd name="T32" fmla="*/ 3 w 2499"/>
                <a:gd name="T33" fmla="*/ 1 h 85"/>
                <a:gd name="T34" fmla="*/ 3 w 2499"/>
                <a:gd name="T35" fmla="*/ 1 h 85"/>
                <a:gd name="T36" fmla="*/ 4 w 2499"/>
                <a:gd name="T37" fmla="*/ 0 h 85"/>
                <a:gd name="T38" fmla="*/ 4 w 2499"/>
                <a:gd name="T39" fmla="*/ 1 h 85"/>
                <a:gd name="T40" fmla="*/ 4 w 2499"/>
                <a:gd name="T41" fmla="*/ 2 h 85"/>
                <a:gd name="T42" fmla="*/ 5 w 2499"/>
                <a:gd name="T43" fmla="*/ 1 h 85"/>
                <a:gd name="T44" fmla="*/ 5 w 2499"/>
                <a:gd name="T45" fmla="*/ 2 h 85"/>
                <a:gd name="T46" fmla="*/ 6 w 2499"/>
                <a:gd name="T47" fmla="*/ 2 h 85"/>
                <a:gd name="T48" fmla="*/ 6 w 2499"/>
                <a:gd name="T49" fmla="*/ 1 h 85"/>
                <a:gd name="T50" fmla="*/ 6 w 2499"/>
                <a:gd name="T51" fmla="*/ 2 h 85"/>
                <a:gd name="T52" fmla="*/ 6 w 2499"/>
                <a:gd name="T53" fmla="*/ 1 h 8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499"/>
                <a:gd name="T82" fmla="*/ 0 h 85"/>
                <a:gd name="T83" fmla="*/ 2499 w 2499"/>
                <a:gd name="T84" fmla="*/ 85 h 8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499" h="85">
                  <a:moveTo>
                    <a:pt x="0" y="38"/>
                  </a:moveTo>
                  <a:cubicBezTo>
                    <a:pt x="13" y="35"/>
                    <a:pt x="26" y="33"/>
                    <a:pt x="38" y="30"/>
                  </a:cubicBezTo>
                  <a:cubicBezTo>
                    <a:pt x="53" y="26"/>
                    <a:pt x="83" y="15"/>
                    <a:pt x="83" y="15"/>
                  </a:cubicBezTo>
                  <a:cubicBezTo>
                    <a:pt x="166" y="25"/>
                    <a:pt x="245" y="45"/>
                    <a:pt x="329" y="53"/>
                  </a:cubicBezTo>
                  <a:cubicBezTo>
                    <a:pt x="378" y="65"/>
                    <a:pt x="429" y="69"/>
                    <a:pt x="479" y="75"/>
                  </a:cubicBezTo>
                  <a:cubicBezTo>
                    <a:pt x="592" y="68"/>
                    <a:pt x="700" y="57"/>
                    <a:pt x="808" y="23"/>
                  </a:cubicBezTo>
                  <a:cubicBezTo>
                    <a:pt x="818" y="25"/>
                    <a:pt x="829" y="25"/>
                    <a:pt x="838" y="30"/>
                  </a:cubicBezTo>
                  <a:cubicBezTo>
                    <a:pt x="854" y="38"/>
                    <a:pt x="883" y="60"/>
                    <a:pt x="883" y="60"/>
                  </a:cubicBezTo>
                  <a:cubicBezTo>
                    <a:pt x="929" y="54"/>
                    <a:pt x="974" y="45"/>
                    <a:pt x="1018" y="30"/>
                  </a:cubicBezTo>
                  <a:cubicBezTo>
                    <a:pt x="1063" y="40"/>
                    <a:pt x="1106" y="53"/>
                    <a:pt x="1152" y="60"/>
                  </a:cubicBezTo>
                  <a:cubicBezTo>
                    <a:pt x="1177" y="58"/>
                    <a:pt x="1203" y="58"/>
                    <a:pt x="1227" y="53"/>
                  </a:cubicBezTo>
                  <a:cubicBezTo>
                    <a:pt x="1236" y="51"/>
                    <a:pt x="1241" y="39"/>
                    <a:pt x="1250" y="38"/>
                  </a:cubicBezTo>
                  <a:cubicBezTo>
                    <a:pt x="1260" y="36"/>
                    <a:pt x="1269" y="43"/>
                    <a:pt x="1279" y="45"/>
                  </a:cubicBezTo>
                  <a:cubicBezTo>
                    <a:pt x="1309" y="51"/>
                    <a:pt x="1339" y="55"/>
                    <a:pt x="1369" y="60"/>
                  </a:cubicBezTo>
                  <a:cubicBezTo>
                    <a:pt x="1377" y="68"/>
                    <a:pt x="1382" y="80"/>
                    <a:pt x="1392" y="83"/>
                  </a:cubicBezTo>
                  <a:cubicBezTo>
                    <a:pt x="1399" y="85"/>
                    <a:pt x="1407" y="77"/>
                    <a:pt x="1414" y="75"/>
                  </a:cubicBezTo>
                  <a:cubicBezTo>
                    <a:pt x="1440" y="66"/>
                    <a:pt x="1443" y="67"/>
                    <a:pt x="1474" y="60"/>
                  </a:cubicBezTo>
                  <a:cubicBezTo>
                    <a:pt x="1479" y="45"/>
                    <a:pt x="1474" y="20"/>
                    <a:pt x="1489" y="15"/>
                  </a:cubicBezTo>
                  <a:cubicBezTo>
                    <a:pt x="1504" y="10"/>
                    <a:pt x="1534" y="0"/>
                    <a:pt x="1534" y="0"/>
                  </a:cubicBezTo>
                  <a:cubicBezTo>
                    <a:pt x="1580" y="48"/>
                    <a:pt x="1607" y="46"/>
                    <a:pt x="1676" y="53"/>
                  </a:cubicBezTo>
                  <a:cubicBezTo>
                    <a:pt x="1701" y="61"/>
                    <a:pt x="1726" y="67"/>
                    <a:pt x="1751" y="75"/>
                  </a:cubicBezTo>
                  <a:cubicBezTo>
                    <a:pt x="1832" y="68"/>
                    <a:pt x="1911" y="62"/>
                    <a:pt x="1990" y="45"/>
                  </a:cubicBezTo>
                  <a:cubicBezTo>
                    <a:pt x="2043" y="11"/>
                    <a:pt x="2065" y="64"/>
                    <a:pt x="2117" y="83"/>
                  </a:cubicBezTo>
                  <a:cubicBezTo>
                    <a:pt x="2167" y="80"/>
                    <a:pt x="2218" y="85"/>
                    <a:pt x="2267" y="75"/>
                  </a:cubicBezTo>
                  <a:cubicBezTo>
                    <a:pt x="2285" y="72"/>
                    <a:pt x="2312" y="45"/>
                    <a:pt x="2312" y="45"/>
                  </a:cubicBezTo>
                  <a:cubicBezTo>
                    <a:pt x="2357" y="55"/>
                    <a:pt x="2401" y="66"/>
                    <a:pt x="2446" y="75"/>
                  </a:cubicBezTo>
                  <a:cubicBezTo>
                    <a:pt x="2491" y="67"/>
                    <a:pt x="2475" y="77"/>
                    <a:pt x="2499" y="53"/>
                  </a:cubicBezTo>
                </a:path>
              </a:pathLst>
            </a:custGeom>
            <a:solidFill>
              <a:schemeClr val="hlink"/>
            </a:solidFill>
            <a:ln w="9525">
              <a:solidFill>
                <a:schemeClr val="tx1"/>
              </a:solidFill>
              <a:round/>
              <a:headEnd/>
              <a:tailEnd/>
            </a:ln>
          </p:spPr>
          <p:txBody>
            <a:bodyPr wrap="none"/>
            <a:lstStyle/>
            <a:p>
              <a:endParaRPr lang="en-US"/>
            </a:p>
          </p:txBody>
        </p:sp>
        <p:sp>
          <p:nvSpPr>
            <p:cNvPr id="17423" name="Freeform 7"/>
            <p:cNvSpPr>
              <a:spLocks/>
            </p:cNvSpPr>
            <p:nvPr/>
          </p:nvSpPr>
          <p:spPr bwMode="auto">
            <a:xfrm>
              <a:off x="2275" y="2683"/>
              <a:ext cx="1078" cy="58"/>
            </a:xfrm>
            <a:custGeom>
              <a:avLst/>
              <a:gdLst>
                <a:gd name="T0" fmla="*/ 0 w 2543"/>
                <a:gd name="T1" fmla="*/ 1 h 98"/>
                <a:gd name="T2" fmla="*/ 0 w 2543"/>
                <a:gd name="T3" fmla="*/ 1 h 98"/>
                <a:gd name="T4" fmla="*/ 0 w 2543"/>
                <a:gd name="T5" fmla="*/ 1 h 98"/>
                <a:gd name="T6" fmla="*/ 0 w 2543"/>
                <a:gd name="T7" fmla="*/ 1 h 98"/>
                <a:gd name="T8" fmla="*/ 0 w 2543"/>
                <a:gd name="T9" fmla="*/ 1 h 98"/>
                <a:gd name="T10" fmla="*/ 1 w 2543"/>
                <a:gd name="T11" fmla="*/ 1 h 98"/>
                <a:gd name="T12" fmla="*/ 1 w 2543"/>
                <a:gd name="T13" fmla="*/ 1 h 98"/>
                <a:gd name="T14" fmla="*/ 2 w 2543"/>
                <a:gd name="T15" fmla="*/ 1 h 98"/>
                <a:gd name="T16" fmla="*/ 3 w 2543"/>
                <a:gd name="T17" fmla="*/ 1 h 98"/>
                <a:gd name="T18" fmla="*/ 3 w 2543"/>
                <a:gd name="T19" fmla="*/ 1 h 98"/>
                <a:gd name="T20" fmla="*/ 3 w 2543"/>
                <a:gd name="T21" fmla="*/ 1 h 98"/>
                <a:gd name="T22" fmla="*/ 3 w 2543"/>
                <a:gd name="T23" fmla="*/ 2 h 98"/>
                <a:gd name="T24" fmla="*/ 3 w 2543"/>
                <a:gd name="T25" fmla="*/ 2 h 98"/>
                <a:gd name="T26" fmla="*/ 4 w 2543"/>
                <a:gd name="T27" fmla="*/ 2 h 98"/>
                <a:gd name="T28" fmla="*/ 5 w 2543"/>
                <a:gd name="T29" fmla="*/ 1 h 98"/>
                <a:gd name="T30" fmla="*/ 5 w 2543"/>
                <a:gd name="T31" fmla="*/ 1 h 98"/>
                <a:gd name="T32" fmla="*/ 5 w 2543"/>
                <a:gd name="T33" fmla="*/ 1 h 98"/>
                <a:gd name="T34" fmla="*/ 5 w 2543"/>
                <a:gd name="T35" fmla="*/ 2 h 98"/>
                <a:gd name="T36" fmla="*/ 5 w 2543"/>
                <a:gd name="T37" fmla="*/ 2 h 98"/>
                <a:gd name="T38" fmla="*/ 6 w 2543"/>
                <a:gd name="T39" fmla="*/ 2 h 98"/>
                <a:gd name="T40" fmla="*/ 6 w 2543"/>
                <a:gd name="T41" fmla="*/ 2 h 98"/>
                <a:gd name="T42" fmla="*/ 6 w 2543"/>
                <a:gd name="T43" fmla="*/ 1 h 98"/>
                <a:gd name="T44" fmla="*/ 6 w 2543"/>
                <a:gd name="T45" fmla="*/ 1 h 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543"/>
                <a:gd name="T70" fmla="*/ 0 h 98"/>
                <a:gd name="T71" fmla="*/ 2543 w 2543"/>
                <a:gd name="T72" fmla="*/ 98 h 9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543" h="98">
                  <a:moveTo>
                    <a:pt x="0" y="32"/>
                  </a:moveTo>
                  <a:cubicBezTo>
                    <a:pt x="15" y="29"/>
                    <a:pt x="30" y="28"/>
                    <a:pt x="45" y="24"/>
                  </a:cubicBezTo>
                  <a:cubicBezTo>
                    <a:pt x="60" y="20"/>
                    <a:pt x="90" y="9"/>
                    <a:pt x="90" y="9"/>
                  </a:cubicBezTo>
                  <a:cubicBezTo>
                    <a:pt x="123" y="21"/>
                    <a:pt x="135" y="7"/>
                    <a:pt x="172" y="17"/>
                  </a:cubicBezTo>
                  <a:cubicBezTo>
                    <a:pt x="227" y="55"/>
                    <a:pt x="179" y="58"/>
                    <a:pt x="262" y="47"/>
                  </a:cubicBezTo>
                  <a:cubicBezTo>
                    <a:pt x="301" y="37"/>
                    <a:pt x="335" y="19"/>
                    <a:pt x="374" y="9"/>
                  </a:cubicBezTo>
                  <a:cubicBezTo>
                    <a:pt x="413" y="16"/>
                    <a:pt x="429" y="28"/>
                    <a:pt x="464" y="39"/>
                  </a:cubicBezTo>
                  <a:cubicBezTo>
                    <a:pt x="617" y="29"/>
                    <a:pt x="617" y="25"/>
                    <a:pt x="800" y="32"/>
                  </a:cubicBezTo>
                  <a:cubicBezTo>
                    <a:pt x="848" y="64"/>
                    <a:pt x="858" y="53"/>
                    <a:pt x="927" y="47"/>
                  </a:cubicBezTo>
                  <a:cubicBezTo>
                    <a:pt x="957" y="0"/>
                    <a:pt x="995" y="14"/>
                    <a:pt x="1055" y="9"/>
                  </a:cubicBezTo>
                  <a:cubicBezTo>
                    <a:pt x="1121" y="17"/>
                    <a:pt x="1167" y="39"/>
                    <a:pt x="1234" y="47"/>
                  </a:cubicBezTo>
                  <a:cubicBezTo>
                    <a:pt x="1261" y="87"/>
                    <a:pt x="1275" y="77"/>
                    <a:pt x="1324" y="69"/>
                  </a:cubicBezTo>
                  <a:cubicBezTo>
                    <a:pt x="1373" y="53"/>
                    <a:pt x="1401" y="77"/>
                    <a:pt x="1444" y="92"/>
                  </a:cubicBezTo>
                  <a:cubicBezTo>
                    <a:pt x="1515" y="85"/>
                    <a:pt x="1583" y="70"/>
                    <a:pt x="1653" y="62"/>
                  </a:cubicBezTo>
                  <a:cubicBezTo>
                    <a:pt x="1729" y="42"/>
                    <a:pt x="1752" y="38"/>
                    <a:pt x="1840" y="32"/>
                  </a:cubicBezTo>
                  <a:cubicBezTo>
                    <a:pt x="1845" y="24"/>
                    <a:pt x="1846" y="8"/>
                    <a:pt x="1855" y="9"/>
                  </a:cubicBezTo>
                  <a:cubicBezTo>
                    <a:pt x="1873" y="11"/>
                    <a:pt x="1883" y="33"/>
                    <a:pt x="1900" y="39"/>
                  </a:cubicBezTo>
                  <a:cubicBezTo>
                    <a:pt x="1922" y="47"/>
                    <a:pt x="1945" y="56"/>
                    <a:pt x="1967" y="62"/>
                  </a:cubicBezTo>
                  <a:cubicBezTo>
                    <a:pt x="2019" y="77"/>
                    <a:pt x="2054" y="73"/>
                    <a:pt x="2117" y="77"/>
                  </a:cubicBezTo>
                  <a:cubicBezTo>
                    <a:pt x="2181" y="98"/>
                    <a:pt x="2146" y="94"/>
                    <a:pt x="2222" y="84"/>
                  </a:cubicBezTo>
                  <a:cubicBezTo>
                    <a:pt x="2271" y="68"/>
                    <a:pt x="2271" y="70"/>
                    <a:pt x="2334" y="77"/>
                  </a:cubicBezTo>
                  <a:cubicBezTo>
                    <a:pt x="2367" y="68"/>
                    <a:pt x="2378" y="50"/>
                    <a:pt x="2409" y="39"/>
                  </a:cubicBezTo>
                  <a:cubicBezTo>
                    <a:pt x="2453" y="51"/>
                    <a:pt x="2497" y="54"/>
                    <a:pt x="2543" y="54"/>
                  </a:cubicBezTo>
                </a:path>
              </a:pathLst>
            </a:custGeom>
            <a:solidFill>
              <a:schemeClr val="hlink"/>
            </a:solidFill>
            <a:ln w="9525">
              <a:solidFill>
                <a:schemeClr val="tx1"/>
              </a:solidFill>
              <a:round/>
              <a:headEnd/>
              <a:tailEnd/>
            </a:ln>
          </p:spPr>
          <p:txBody>
            <a:bodyPr wrap="none"/>
            <a:lstStyle/>
            <a:p>
              <a:endParaRPr lang="en-US"/>
            </a:p>
          </p:txBody>
        </p:sp>
        <p:sp>
          <p:nvSpPr>
            <p:cNvPr id="17424" name="Freeform 8"/>
            <p:cNvSpPr>
              <a:spLocks/>
            </p:cNvSpPr>
            <p:nvPr/>
          </p:nvSpPr>
          <p:spPr bwMode="auto">
            <a:xfrm>
              <a:off x="2278" y="2773"/>
              <a:ext cx="1087" cy="60"/>
            </a:xfrm>
            <a:custGeom>
              <a:avLst/>
              <a:gdLst>
                <a:gd name="T0" fmla="*/ 0 w 2566"/>
                <a:gd name="T1" fmla="*/ 1 h 101"/>
                <a:gd name="T2" fmla="*/ 0 w 2566"/>
                <a:gd name="T3" fmla="*/ 1 h 101"/>
                <a:gd name="T4" fmla="*/ 0 w 2566"/>
                <a:gd name="T5" fmla="*/ 1 h 101"/>
                <a:gd name="T6" fmla="*/ 1 w 2566"/>
                <a:gd name="T7" fmla="*/ 1 h 101"/>
                <a:gd name="T8" fmla="*/ 1 w 2566"/>
                <a:gd name="T9" fmla="*/ 1 h 101"/>
                <a:gd name="T10" fmla="*/ 1 w 2566"/>
                <a:gd name="T11" fmla="*/ 2 h 101"/>
                <a:gd name="T12" fmla="*/ 1 w 2566"/>
                <a:gd name="T13" fmla="*/ 1 h 101"/>
                <a:gd name="T14" fmla="*/ 2 w 2566"/>
                <a:gd name="T15" fmla="*/ 1 h 101"/>
                <a:gd name="T16" fmla="*/ 2 w 2566"/>
                <a:gd name="T17" fmla="*/ 1 h 101"/>
                <a:gd name="T18" fmla="*/ 3 w 2566"/>
                <a:gd name="T19" fmla="*/ 1 h 101"/>
                <a:gd name="T20" fmla="*/ 3 w 2566"/>
                <a:gd name="T21" fmla="*/ 1 h 101"/>
                <a:gd name="T22" fmla="*/ 3 w 2566"/>
                <a:gd name="T23" fmla="*/ 1 h 101"/>
                <a:gd name="T24" fmla="*/ 3 w 2566"/>
                <a:gd name="T25" fmla="*/ 2 h 101"/>
                <a:gd name="T26" fmla="*/ 3 w 2566"/>
                <a:gd name="T27" fmla="*/ 1 h 101"/>
                <a:gd name="T28" fmla="*/ 3 w 2566"/>
                <a:gd name="T29" fmla="*/ 1 h 101"/>
                <a:gd name="T30" fmla="*/ 4 w 2566"/>
                <a:gd name="T31" fmla="*/ 1 h 101"/>
                <a:gd name="T32" fmla="*/ 4 w 2566"/>
                <a:gd name="T33" fmla="*/ 1 h 101"/>
                <a:gd name="T34" fmla="*/ 5 w 2566"/>
                <a:gd name="T35" fmla="*/ 1 h 101"/>
                <a:gd name="T36" fmla="*/ 5 w 2566"/>
                <a:gd name="T37" fmla="*/ 1 h 101"/>
                <a:gd name="T38" fmla="*/ 5 w 2566"/>
                <a:gd name="T39" fmla="*/ 2 h 101"/>
                <a:gd name="T40" fmla="*/ 5 w 2566"/>
                <a:gd name="T41" fmla="*/ 2 h 101"/>
                <a:gd name="T42" fmla="*/ 6 w 2566"/>
                <a:gd name="T43" fmla="*/ 2 h 101"/>
                <a:gd name="T44" fmla="*/ 6 w 2566"/>
                <a:gd name="T45" fmla="*/ 2 h 101"/>
                <a:gd name="T46" fmla="*/ 6 w 2566"/>
                <a:gd name="T47" fmla="*/ 1 h 101"/>
                <a:gd name="T48" fmla="*/ 6 w 2566"/>
                <a:gd name="T49" fmla="*/ 2 h 101"/>
                <a:gd name="T50" fmla="*/ 6 w 2566"/>
                <a:gd name="T51" fmla="*/ 2 h 10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566"/>
                <a:gd name="T79" fmla="*/ 0 h 101"/>
                <a:gd name="T80" fmla="*/ 2566 w 2566"/>
                <a:gd name="T81" fmla="*/ 101 h 10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566" h="101">
                  <a:moveTo>
                    <a:pt x="0" y="43"/>
                  </a:moveTo>
                  <a:cubicBezTo>
                    <a:pt x="50" y="28"/>
                    <a:pt x="105" y="28"/>
                    <a:pt x="157" y="21"/>
                  </a:cubicBezTo>
                  <a:cubicBezTo>
                    <a:pt x="182" y="29"/>
                    <a:pt x="200" y="42"/>
                    <a:pt x="225" y="51"/>
                  </a:cubicBezTo>
                  <a:cubicBezTo>
                    <a:pt x="247" y="43"/>
                    <a:pt x="270" y="36"/>
                    <a:pt x="292" y="28"/>
                  </a:cubicBezTo>
                  <a:cubicBezTo>
                    <a:pt x="336" y="33"/>
                    <a:pt x="370" y="51"/>
                    <a:pt x="404" y="28"/>
                  </a:cubicBezTo>
                  <a:cubicBezTo>
                    <a:pt x="426" y="50"/>
                    <a:pt x="435" y="70"/>
                    <a:pt x="464" y="81"/>
                  </a:cubicBezTo>
                  <a:cubicBezTo>
                    <a:pt x="523" y="42"/>
                    <a:pt x="546" y="56"/>
                    <a:pt x="636" y="51"/>
                  </a:cubicBezTo>
                  <a:cubicBezTo>
                    <a:pt x="642" y="50"/>
                    <a:pt x="716" y="41"/>
                    <a:pt x="741" y="28"/>
                  </a:cubicBezTo>
                  <a:cubicBezTo>
                    <a:pt x="793" y="1"/>
                    <a:pt x="733" y="22"/>
                    <a:pt x="786" y="6"/>
                  </a:cubicBezTo>
                  <a:cubicBezTo>
                    <a:pt x="856" y="10"/>
                    <a:pt x="928" y="0"/>
                    <a:pt x="995" y="21"/>
                  </a:cubicBezTo>
                  <a:cubicBezTo>
                    <a:pt x="1012" y="26"/>
                    <a:pt x="1025" y="41"/>
                    <a:pt x="1040" y="51"/>
                  </a:cubicBezTo>
                  <a:cubicBezTo>
                    <a:pt x="1057" y="62"/>
                    <a:pt x="1080" y="55"/>
                    <a:pt x="1100" y="58"/>
                  </a:cubicBezTo>
                  <a:cubicBezTo>
                    <a:pt x="1220" y="77"/>
                    <a:pt x="992" y="56"/>
                    <a:pt x="1235" y="73"/>
                  </a:cubicBezTo>
                  <a:cubicBezTo>
                    <a:pt x="1295" y="68"/>
                    <a:pt x="1331" y="62"/>
                    <a:pt x="1384" y="43"/>
                  </a:cubicBezTo>
                  <a:cubicBezTo>
                    <a:pt x="1404" y="47"/>
                    <a:pt x="1423" y="58"/>
                    <a:pt x="1444" y="58"/>
                  </a:cubicBezTo>
                  <a:cubicBezTo>
                    <a:pt x="1473" y="58"/>
                    <a:pt x="1506" y="44"/>
                    <a:pt x="1534" y="36"/>
                  </a:cubicBezTo>
                  <a:cubicBezTo>
                    <a:pt x="1568" y="13"/>
                    <a:pt x="1685" y="24"/>
                    <a:pt x="1728" y="21"/>
                  </a:cubicBezTo>
                  <a:cubicBezTo>
                    <a:pt x="1795" y="26"/>
                    <a:pt x="1845" y="30"/>
                    <a:pt x="1908" y="51"/>
                  </a:cubicBezTo>
                  <a:cubicBezTo>
                    <a:pt x="1915" y="53"/>
                    <a:pt x="1923" y="56"/>
                    <a:pt x="1930" y="58"/>
                  </a:cubicBezTo>
                  <a:cubicBezTo>
                    <a:pt x="1938" y="61"/>
                    <a:pt x="1945" y="63"/>
                    <a:pt x="1953" y="66"/>
                  </a:cubicBezTo>
                  <a:cubicBezTo>
                    <a:pt x="1960" y="68"/>
                    <a:pt x="1975" y="73"/>
                    <a:pt x="1975" y="73"/>
                  </a:cubicBezTo>
                  <a:cubicBezTo>
                    <a:pt x="2018" y="101"/>
                    <a:pt x="2156" y="83"/>
                    <a:pt x="2222" y="88"/>
                  </a:cubicBezTo>
                  <a:cubicBezTo>
                    <a:pt x="2278" y="77"/>
                    <a:pt x="2267" y="64"/>
                    <a:pt x="2327" y="73"/>
                  </a:cubicBezTo>
                  <a:cubicBezTo>
                    <a:pt x="2370" y="89"/>
                    <a:pt x="2392" y="63"/>
                    <a:pt x="2431" y="51"/>
                  </a:cubicBezTo>
                  <a:cubicBezTo>
                    <a:pt x="2460" y="58"/>
                    <a:pt x="2479" y="71"/>
                    <a:pt x="2506" y="81"/>
                  </a:cubicBezTo>
                  <a:cubicBezTo>
                    <a:pt x="2526" y="78"/>
                    <a:pt x="2566" y="73"/>
                    <a:pt x="2566" y="73"/>
                  </a:cubicBezTo>
                </a:path>
              </a:pathLst>
            </a:custGeom>
            <a:solidFill>
              <a:schemeClr val="hlink"/>
            </a:solidFill>
            <a:ln w="9525">
              <a:solidFill>
                <a:schemeClr val="tx1"/>
              </a:solidFill>
              <a:round/>
              <a:headEnd/>
              <a:tailEnd/>
            </a:ln>
          </p:spPr>
          <p:txBody>
            <a:bodyPr wrap="none"/>
            <a:lstStyle/>
            <a:p>
              <a:endParaRPr lang="en-US"/>
            </a:p>
          </p:txBody>
        </p:sp>
        <p:sp>
          <p:nvSpPr>
            <p:cNvPr id="17425" name="Freeform 9"/>
            <p:cNvSpPr>
              <a:spLocks/>
            </p:cNvSpPr>
            <p:nvPr/>
          </p:nvSpPr>
          <p:spPr bwMode="auto">
            <a:xfrm>
              <a:off x="2275" y="2883"/>
              <a:ext cx="1071" cy="49"/>
            </a:xfrm>
            <a:custGeom>
              <a:avLst/>
              <a:gdLst>
                <a:gd name="T0" fmla="*/ 0 w 2528"/>
                <a:gd name="T1" fmla="*/ 1 h 83"/>
                <a:gd name="T2" fmla="*/ 0 w 2528"/>
                <a:gd name="T3" fmla="*/ 0 h 83"/>
                <a:gd name="T4" fmla="*/ 0 w 2528"/>
                <a:gd name="T5" fmla="*/ 1 h 83"/>
                <a:gd name="T6" fmla="*/ 1 w 2528"/>
                <a:gd name="T7" fmla="*/ 2 h 83"/>
                <a:gd name="T8" fmla="*/ 2 w 2528"/>
                <a:gd name="T9" fmla="*/ 1 h 83"/>
                <a:gd name="T10" fmla="*/ 2 w 2528"/>
                <a:gd name="T11" fmla="*/ 1 h 83"/>
                <a:gd name="T12" fmla="*/ 3 w 2528"/>
                <a:gd name="T13" fmla="*/ 1 h 83"/>
                <a:gd name="T14" fmla="*/ 3 w 2528"/>
                <a:gd name="T15" fmla="*/ 1 h 83"/>
                <a:gd name="T16" fmla="*/ 3 w 2528"/>
                <a:gd name="T17" fmla="*/ 1 h 83"/>
                <a:gd name="T18" fmla="*/ 3 w 2528"/>
                <a:gd name="T19" fmla="*/ 1 h 83"/>
                <a:gd name="T20" fmla="*/ 4 w 2528"/>
                <a:gd name="T21" fmla="*/ 2 h 83"/>
                <a:gd name="T22" fmla="*/ 4 w 2528"/>
                <a:gd name="T23" fmla="*/ 1 h 83"/>
                <a:gd name="T24" fmla="*/ 4 w 2528"/>
                <a:gd name="T25" fmla="*/ 1 h 83"/>
                <a:gd name="T26" fmla="*/ 5 w 2528"/>
                <a:gd name="T27" fmla="*/ 1 h 83"/>
                <a:gd name="T28" fmla="*/ 5 w 2528"/>
                <a:gd name="T29" fmla="*/ 1 h 83"/>
                <a:gd name="T30" fmla="*/ 5 w 2528"/>
                <a:gd name="T31" fmla="*/ 1 h 83"/>
                <a:gd name="T32" fmla="*/ 5 w 2528"/>
                <a:gd name="T33" fmla="*/ 1 h 83"/>
                <a:gd name="T34" fmla="*/ 6 w 2528"/>
                <a:gd name="T35" fmla="*/ 1 h 83"/>
                <a:gd name="T36" fmla="*/ 6 w 2528"/>
                <a:gd name="T37" fmla="*/ 1 h 83"/>
                <a:gd name="T38" fmla="*/ 6 w 2528"/>
                <a:gd name="T39" fmla="*/ 1 h 83"/>
                <a:gd name="T40" fmla="*/ 6 w 2528"/>
                <a:gd name="T41" fmla="*/ 2 h 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528"/>
                <a:gd name="T64" fmla="*/ 0 h 83"/>
                <a:gd name="T65" fmla="*/ 2528 w 2528"/>
                <a:gd name="T66" fmla="*/ 83 h 8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528" h="83">
                  <a:moveTo>
                    <a:pt x="0" y="44"/>
                  </a:moveTo>
                  <a:cubicBezTo>
                    <a:pt x="45" y="34"/>
                    <a:pt x="83" y="14"/>
                    <a:pt x="127" y="0"/>
                  </a:cubicBezTo>
                  <a:cubicBezTo>
                    <a:pt x="152" y="8"/>
                    <a:pt x="170" y="41"/>
                    <a:pt x="194" y="44"/>
                  </a:cubicBezTo>
                  <a:cubicBezTo>
                    <a:pt x="306" y="59"/>
                    <a:pt x="419" y="53"/>
                    <a:pt x="531" y="74"/>
                  </a:cubicBezTo>
                  <a:cubicBezTo>
                    <a:pt x="629" y="66"/>
                    <a:pt x="716" y="50"/>
                    <a:pt x="815" y="44"/>
                  </a:cubicBezTo>
                  <a:cubicBezTo>
                    <a:pt x="845" y="35"/>
                    <a:pt x="875" y="25"/>
                    <a:pt x="905" y="14"/>
                  </a:cubicBezTo>
                  <a:cubicBezTo>
                    <a:pt x="976" y="22"/>
                    <a:pt x="1043" y="37"/>
                    <a:pt x="1114" y="44"/>
                  </a:cubicBezTo>
                  <a:cubicBezTo>
                    <a:pt x="1159" y="41"/>
                    <a:pt x="1204" y="29"/>
                    <a:pt x="1249" y="29"/>
                  </a:cubicBezTo>
                  <a:cubicBezTo>
                    <a:pt x="1336" y="29"/>
                    <a:pt x="1269" y="39"/>
                    <a:pt x="1331" y="44"/>
                  </a:cubicBezTo>
                  <a:cubicBezTo>
                    <a:pt x="1378" y="48"/>
                    <a:pt x="1426" y="49"/>
                    <a:pt x="1473" y="52"/>
                  </a:cubicBezTo>
                  <a:cubicBezTo>
                    <a:pt x="1501" y="59"/>
                    <a:pt x="1528" y="67"/>
                    <a:pt x="1556" y="74"/>
                  </a:cubicBezTo>
                  <a:cubicBezTo>
                    <a:pt x="1594" y="70"/>
                    <a:pt x="1624" y="57"/>
                    <a:pt x="1660" y="52"/>
                  </a:cubicBezTo>
                  <a:cubicBezTo>
                    <a:pt x="1690" y="48"/>
                    <a:pt x="1720" y="47"/>
                    <a:pt x="1750" y="44"/>
                  </a:cubicBezTo>
                  <a:cubicBezTo>
                    <a:pt x="1765" y="42"/>
                    <a:pt x="1780" y="39"/>
                    <a:pt x="1795" y="37"/>
                  </a:cubicBezTo>
                  <a:cubicBezTo>
                    <a:pt x="1895" y="2"/>
                    <a:pt x="1753" y="1"/>
                    <a:pt x="1922" y="14"/>
                  </a:cubicBezTo>
                  <a:cubicBezTo>
                    <a:pt x="1965" y="28"/>
                    <a:pt x="2005" y="43"/>
                    <a:pt x="2049" y="52"/>
                  </a:cubicBezTo>
                  <a:cubicBezTo>
                    <a:pt x="2082" y="49"/>
                    <a:pt x="2115" y="49"/>
                    <a:pt x="2147" y="44"/>
                  </a:cubicBezTo>
                  <a:cubicBezTo>
                    <a:pt x="2163" y="41"/>
                    <a:pt x="2192" y="29"/>
                    <a:pt x="2192" y="29"/>
                  </a:cubicBezTo>
                  <a:cubicBezTo>
                    <a:pt x="2232" y="32"/>
                    <a:pt x="2272" y="29"/>
                    <a:pt x="2311" y="37"/>
                  </a:cubicBezTo>
                  <a:cubicBezTo>
                    <a:pt x="2321" y="39"/>
                    <a:pt x="2324" y="55"/>
                    <a:pt x="2334" y="59"/>
                  </a:cubicBezTo>
                  <a:cubicBezTo>
                    <a:pt x="2394" y="83"/>
                    <a:pt x="2463" y="67"/>
                    <a:pt x="2528" y="67"/>
                  </a:cubicBezTo>
                </a:path>
              </a:pathLst>
            </a:custGeom>
            <a:solidFill>
              <a:schemeClr val="hlink"/>
            </a:solidFill>
            <a:ln w="9525">
              <a:solidFill>
                <a:schemeClr val="tx1"/>
              </a:solidFill>
              <a:round/>
              <a:headEnd/>
              <a:tailEnd/>
            </a:ln>
          </p:spPr>
          <p:txBody>
            <a:bodyPr wrap="none"/>
            <a:lstStyle/>
            <a:p>
              <a:endParaRPr lang="en-US"/>
            </a:p>
          </p:txBody>
        </p:sp>
        <p:sp>
          <p:nvSpPr>
            <p:cNvPr id="17426" name="Freeform 10"/>
            <p:cNvSpPr>
              <a:spLocks/>
            </p:cNvSpPr>
            <p:nvPr/>
          </p:nvSpPr>
          <p:spPr bwMode="auto">
            <a:xfrm>
              <a:off x="2279" y="2965"/>
              <a:ext cx="1060" cy="50"/>
            </a:xfrm>
            <a:custGeom>
              <a:avLst/>
              <a:gdLst>
                <a:gd name="T0" fmla="*/ 0 w 2499"/>
                <a:gd name="T1" fmla="*/ 1 h 85"/>
                <a:gd name="T2" fmla="*/ 0 w 2499"/>
                <a:gd name="T3" fmla="*/ 1 h 85"/>
                <a:gd name="T4" fmla="*/ 0 w 2499"/>
                <a:gd name="T5" fmla="*/ 1 h 85"/>
                <a:gd name="T6" fmla="*/ 1 w 2499"/>
                <a:gd name="T7" fmla="*/ 1 h 85"/>
                <a:gd name="T8" fmla="*/ 1 w 2499"/>
                <a:gd name="T9" fmla="*/ 2 h 85"/>
                <a:gd name="T10" fmla="*/ 2 w 2499"/>
                <a:gd name="T11" fmla="*/ 1 h 85"/>
                <a:gd name="T12" fmla="*/ 2 w 2499"/>
                <a:gd name="T13" fmla="*/ 1 h 85"/>
                <a:gd name="T14" fmla="*/ 2 w 2499"/>
                <a:gd name="T15" fmla="*/ 1 h 85"/>
                <a:gd name="T16" fmla="*/ 3 w 2499"/>
                <a:gd name="T17" fmla="*/ 1 h 85"/>
                <a:gd name="T18" fmla="*/ 3 w 2499"/>
                <a:gd name="T19" fmla="*/ 1 h 85"/>
                <a:gd name="T20" fmla="*/ 3 w 2499"/>
                <a:gd name="T21" fmla="*/ 1 h 85"/>
                <a:gd name="T22" fmla="*/ 3 w 2499"/>
                <a:gd name="T23" fmla="*/ 1 h 85"/>
                <a:gd name="T24" fmla="*/ 3 w 2499"/>
                <a:gd name="T25" fmla="*/ 1 h 85"/>
                <a:gd name="T26" fmla="*/ 3 w 2499"/>
                <a:gd name="T27" fmla="*/ 1 h 85"/>
                <a:gd name="T28" fmla="*/ 3 w 2499"/>
                <a:gd name="T29" fmla="*/ 2 h 85"/>
                <a:gd name="T30" fmla="*/ 3 w 2499"/>
                <a:gd name="T31" fmla="*/ 2 h 85"/>
                <a:gd name="T32" fmla="*/ 3 w 2499"/>
                <a:gd name="T33" fmla="*/ 1 h 85"/>
                <a:gd name="T34" fmla="*/ 3 w 2499"/>
                <a:gd name="T35" fmla="*/ 1 h 85"/>
                <a:gd name="T36" fmla="*/ 4 w 2499"/>
                <a:gd name="T37" fmla="*/ 0 h 85"/>
                <a:gd name="T38" fmla="*/ 4 w 2499"/>
                <a:gd name="T39" fmla="*/ 1 h 85"/>
                <a:gd name="T40" fmla="*/ 4 w 2499"/>
                <a:gd name="T41" fmla="*/ 2 h 85"/>
                <a:gd name="T42" fmla="*/ 5 w 2499"/>
                <a:gd name="T43" fmla="*/ 1 h 85"/>
                <a:gd name="T44" fmla="*/ 5 w 2499"/>
                <a:gd name="T45" fmla="*/ 2 h 85"/>
                <a:gd name="T46" fmla="*/ 6 w 2499"/>
                <a:gd name="T47" fmla="*/ 2 h 85"/>
                <a:gd name="T48" fmla="*/ 6 w 2499"/>
                <a:gd name="T49" fmla="*/ 1 h 85"/>
                <a:gd name="T50" fmla="*/ 6 w 2499"/>
                <a:gd name="T51" fmla="*/ 2 h 85"/>
                <a:gd name="T52" fmla="*/ 6 w 2499"/>
                <a:gd name="T53" fmla="*/ 1 h 8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499"/>
                <a:gd name="T82" fmla="*/ 0 h 85"/>
                <a:gd name="T83" fmla="*/ 2499 w 2499"/>
                <a:gd name="T84" fmla="*/ 85 h 8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499" h="85">
                  <a:moveTo>
                    <a:pt x="0" y="38"/>
                  </a:moveTo>
                  <a:cubicBezTo>
                    <a:pt x="13" y="35"/>
                    <a:pt x="26" y="33"/>
                    <a:pt x="38" y="30"/>
                  </a:cubicBezTo>
                  <a:cubicBezTo>
                    <a:pt x="53" y="26"/>
                    <a:pt x="83" y="15"/>
                    <a:pt x="83" y="15"/>
                  </a:cubicBezTo>
                  <a:cubicBezTo>
                    <a:pt x="166" y="25"/>
                    <a:pt x="245" y="45"/>
                    <a:pt x="329" y="53"/>
                  </a:cubicBezTo>
                  <a:cubicBezTo>
                    <a:pt x="378" y="65"/>
                    <a:pt x="429" y="69"/>
                    <a:pt x="479" y="75"/>
                  </a:cubicBezTo>
                  <a:cubicBezTo>
                    <a:pt x="592" y="68"/>
                    <a:pt x="700" y="57"/>
                    <a:pt x="808" y="23"/>
                  </a:cubicBezTo>
                  <a:cubicBezTo>
                    <a:pt x="818" y="25"/>
                    <a:pt x="829" y="25"/>
                    <a:pt x="838" y="30"/>
                  </a:cubicBezTo>
                  <a:cubicBezTo>
                    <a:pt x="854" y="38"/>
                    <a:pt x="883" y="60"/>
                    <a:pt x="883" y="60"/>
                  </a:cubicBezTo>
                  <a:cubicBezTo>
                    <a:pt x="929" y="54"/>
                    <a:pt x="974" y="45"/>
                    <a:pt x="1018" y="30"/>
                  </a:cubicBezTo>
                  <a:cubicBezTo>
                    <a:pt x="1063" y="40"/>
                    <a:pt x="1106" y="53"/>
                    <a:pt x="1152" y="60"/>
                  </a:cubicBezTo>
                  <a:cubicBezTo>
                    <a:pt x="1177" y="58"/>
                    <a:pt x="1203" y="58"/>
                    <a:pt x="1227" y="53"/>
                  </a:cubicBezTo>
                  <a:cubicBezTo>
                    <a:pt x="1236" y="51"/>
                    <a:pt x="1241" y="39"/>
                    <a:pt x="1250" y="38"/>
                  </a:cubicBezTo>
                  <a:cubicBezTo>
                    <a:pt x="1260" y="36"/>
                    <a:pt x="1269" y="43"/>
                    <a:pt x="1279" y="45"/>
                  </a:cubicBezTo>
                  <a:cubicBezTo>
                    <a:pt x="1309" y="51"/>
                    <a:pt x="1339" y="55"/>
                    <a:pt x="1369" y="60"/>
                  </a:cubicBezTo>
                  <a:cubicBezTo>
                    <a:pt x="1377" y="68"/>
                    <a:pt x="1382" y="80"/>
                    <a:pt x="1392" y="83"/>
                  </a:cubicBezTo>
                  <a:cubicBezTo>
                    <a:pt x="1399" y="85"/>
                    <a:pt x="1407" y="77"/>
                    <a:pt x="1414" y="75"/>
                  </a:cubicBezTo>
                  <a:cubicBezTo>
                    <a:pt x="1440" y="66"/>
                    <a:pt x="1443" y="67"/>
                    <a:pt x="1474" y="60"/>
                  </a:cubicBezTo>
                  <a:cubicBezTo>
                    <a:pt x="1479" y="45"/>
                    <a:pt x="1474" y="20"/>
                    <a:pt x="1489" y="15"/>
                  </a:cubicBezTo>
                  <a:cubicBezTo>
                    <a:pt x="1504" y="10"/>
                    <a:pt x="1534" y="0"/>
                    <a:pt x="1534" y="0"/>
                  </a:cubicBezTo>
                  <a:cubicBezTo>
                    <a:pt x="1580" y="48"/>
                    <a:pt x="1607" y="46"/>
                    <a:pt x="1676" y="53"/>
                  </a:cubicBezTo>
                  <a:cubicBezTo>
                    <a:pt x="1701" y="61"/>
                    <a:pt x="1726" y="67"/>
                    <a:pt x="1751" y="75"/>
                  </a:cubicBezTo>
                  <a:cubicBezTo>
                    <a:pt x="1832" y="68"/>
                    <a:pt x="1911" y="62"/>
                    <a:pt x="1990" y="45"/>
                  </a:cubicBezTo>
                  <a:cubicBezTo>
                    <a:pt x="2043" y="11"/>
                    <a:pt x="2065" y="64"/>
                    <a:pt x="2117" y="83"/>
                  </a:cubicBezTo>
                  <a:cubicBezTo>
                    <a:pt x="2167" y="80"/>
                    <a:pt x="2218" y="85"/>
                    <a:pt x="2267" y="75"/>
                  </a:cubicBezTo>
                  <a:cubicBezTo>
                    <a:pt x="2285" y="72"/>
                    <a:pt x="2312" y="45"/>
                    <a:pt x="2312" y="45"/>
                  </a:cubicBezTo>
                  <a:cubicBezTo>
                    <a:pt x="2357" y="55"/>
                    <a:pt x="2401" y="66"/>
                    <a:pt x="2446" y="75"/>
                  </a:cubicBezTo>
                  <a:cubicBezTo>
                    <a:pt x="2491" y="67"/>
                    <a:pt x="2475" y="77"/>
                    <a:pt x="2499" y="53"/>
                  </a:cubicBezTo>
                </a:path>
              </a:pathLst>
            </a:custGeom>
            <a:solidFill>
              <a:schemeClr val="hlink"/>
            </a:solidFill>
            <a:ln w="9525">
              <a:solidFill>
                <a:schemeClr val="tx1"/>
              </a:solidFill>
              <a:round/>
              <a:headEnd/>
              <a:tailEnd/>
            </a:ln>
          </p:spPr>
          <p:txBody>
            <a:bodyPr wrap="none"/>
            <a:lstStyle/>
            <a:p>
              <a:endParaRPr lang="en-US"/>
            </a:p>
          </p:txBody>
        </p:sp>
        <p:sp>
          <p:nvSpPr>
            <p:cNvPr id="17427" name="Freeform 11"/>
            <p:cNvSpPr>
              <a:spLocks/>
            </p:cNvSpPr>
            <p:nvPr/>
          </p:nvSpPr>
          <p:spPr bwMode="auto">
            <a:xfrm>
              <a:off x="2276" y="3061"/>
              <a:ext cx="1078" cy="58"/>
            </a:xfrm>
            <a:custGeom>
              <a:avLst/>
              <a:gdLst>
                <a:gd name="T0" fmla="*/ 0 w 2543"/>
                <a:gd name="T1" fmla="*/ 1 h 98"/>
                <a:gd name="T2" fmla="*/ 0 w 2543"/>
                <a:gd name="T3" fmla="*/ 1 h 98"/>
                <a:gd name="T4" fmla="*/ 0 w 2543"/>
                <a:gd name="T5" fmla="*/ 1 h 98"/>
                <a:gd name="T6" fmla="*/ 0 w 2543"/>
                <a:gd name="T7" fmla="*/ 1 h 98"/>
                <a:gd name="T8" fmla="*/ 0 w 2543"/>
                <a:gd name="T9" fmla="*/ 1 h 98"/>
                <a:gd name="T10" fmla="*/ 1 w 2543"/>
                <a:gd name="T11" fmla="*/ 1 h 98"/>
                <a:gd name="T12" fmla="*/ 1 w 2543"/>
                <a:gd name="T13" fmla="*/ 1 h 98"/>
                <a:gd name="T14" fmla="*/ 2 w 2543"/>
                <a:gd name="T15" fmla="*/ 1 h 98"/>
                <a:gd name="T16" fmla="*/ 3 w 2543"/>
                <a:gd name="T17" fmla="*/ 1 h 98"/>
                <a:gd name="T18" fmla="*/ 3 w 2543"/>
                <a:gd name="T19" fmla="*/ 1 h 98"/>
                <a:gd name="T20" fmla="*/ 3 w 2543"/>
                <a:gd name="T21" fmla="*/ 1 h 98"/>
                <a:gd name="T22" fmla="*/ 3 w 2543"/>
                <a:gd name="T23" fmla="*/ 2 h 98"/>
                <a:gd name="T24" fmla="*/ 3 w 2543"/>
                <a:gd name="T25" fmla="*/ 2 h 98"/>
                <a:gd name="T26" fmla="*/ 4 w 2543"/>
                <a:gd name="T27" fmla="*/ 2 h 98"/>
                <a:gd name="T28" fmla="*/ 5 w 2543"/>
                <a:gd name="T29" fmla="*/ 1 h 98"/>
                <a:gd name="T30" fmla="*/ 5 w 2543"/>
                <a:gd name="T31" fmla="*/ 1 h 98"/>
                <a:gd name="T32" fmla="*/ 5 w 2543"/>
                <a:gd name="T33" fmla="*/ 1 h 98"/>
                <a:gd name="T34" fmla="*/ 5 w 2543"/>
                <a:gd name="T35" fmla="*/ 2 h 98"/>
                <a:gd name="T36" fmla="*/ 5 w 2543"/>
                <a:gd name="T37" fmla="*/ 2 h 98"/>
                <a:gd name="T38" fmla="*/ 6 w 2543"/>
                <a:gd name="T39" fmla="*/ 2 h 98"/>
                <a:gd name="T40" fmla="*/ 6 w 2543"/>
                <a:gd name="T41" fmla="*/ 2 h 98"/>
                <a:gd name="T42" fmla="*/ 6 w 2543"/>
                <a:gd name="T43" fmla="*/ 1 h 98"/>
                <a:gd name="T44" fmla="*/ 6 w 2543"/>
                <a:gd name="T45" fmla="*/ 1 h 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543"/>
                <a:gd name="T70" fmla="*/ 0 h 98"/>
                <a:gd name="T71" fmla="*/ 2543 w 2543"/>
                <a:gd name="T72" fmla="*/ 98 h 9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543" h="98">
                  <a:moveTo>
                    <a:pt x="0" y="32"/>
                  </a:moveTo>
                  <a:cubicBezTo>
                    <a:pt x="15" y="29"/>
                    <a:pt x="30" y="28"/>
                    <a:pt x="45" y="24"/>
                  </a:cubicBezTo>
                  <a:cubicBezTo>
                    <a:pt x="60" y="20"/>
                    <a:pt x="90" y="9"/>
                    <a:pt x="90" y="9"/>
                  </a:cubicBezTo>
                  <a:cubicBezTo>
                    <a:pt x="123" y="21"/>
                    <a:pt x="135" y="7"/>
                    <a:pt x="172" y="17"/>
                  </a:cubicBezTo>
                  <a:cubicBezTo>
                    <a:pt x="227" y="55"/>
                    <a:pt x="179" y="58"/>
                    <a:pt x="262" y="47"/>
                  </a:cubicBezTo>
                  <a:cubicBezTo>
                    <a:pt x="301" y="37"/>
                    <a:pt x="335" y="19"/>
                    <a:pt x="374" y="9"/>
                  </a:cubicBezTo>
                  <a:cubicBezTo>
                    <a:pt x="413" y="16"/>
                    <a:pt x="429" y="28"/>
                    <a:pt x="464" y="39"/>
                  </a:cubicBezTo>
                  <a:cubicBezTo>
                    <a:pt x="617" y="29"/>
                    <a:pt x="617" y="25"/>
                    <a:pt x="800" y="32"/>
                  </a:cubicBezTo>
                  <a:cubicBezTo>
                    <a:pt x="848" y="64"/>
                    <a:pt x="858" y="53"/>
                    <a:pt x="927" y="47"/>
                  </a:cubicBezTo>
                  <a:cubicBezTo>
                    <a:pt x="957" y="0"/>
                    <a:pt x="995" y="14"/>
                    <a:pt x="1055" y="9"/>
                  </a:cubicBezTo>
                  <a:cubicBezTo>
                    <a:pt x="1121" y="17"/>
                    <a:pt x="1167" y="39"/>
                    <a:pt x="1234" y="47"/>
                  </a:cubicBezTo>
                  <a:cubicBezTo>
                    <a:pt x="1261" y="87"/>
                    <a:pt x="1275" y="77"/>
                    <a:pt x="1324" y="69"/>
                  </a:cubicBezTo>
                  <a:cubicBezTo>
                    <a:pt x="1373" y="53"/>
                    <a:pt x="1401" y="77"/>
                    <a:pt x="1444" y="92"/>
                  </a:cubicBezTo>
                  <a:cubicBezTo>
                    <a:pt x="1515" y="85"/>
                    <a:pt x="1583" y="70"/>
                    <a:pt x="1653" y="62"/>
                  </a:cubicBezTo>
                  <a:cubicBezTo>
                    <a:pt x="1729" y="42"/>
                    <a:pt x="1752" y="38"/>
                    <a:pt x="1840" y="32"/>
                  </a:cubicBezTo>
                  <a:cubicBezTo>
                    <a:pt x="1845" y="24"/>
                    <a:pt x="1846" y="8"/>
                    <a:pt x="1855" y="9"/>
                  </a:cubicBezTo>
                  <a:cubicBezTo>
                    <a:pt x="1873" y="11"/>
                    <a:pt x="1883" y="33"/>
                    <a:pt x="1900" y="39"/>
                  </a:cubicBezTo>
                  <a:cubicBezTo>
                    <a:pt x="1922" y="47"/>
                    <a:pt x="1945" y="56"/>
                    <a:pt x="1967" y="62"/>
                  </a:cubicBezTo>
                  <a:cubicBezTo>
                    <a:pt x="2019" y="77"/>
                    <a:pt x="2054" y="73"/>
                    <a:pt x="2117" y="77"/>
                  </a:cubicBezTo>
                  <a:cubicBezTo>
                    <a:pt x="2181" y="98"/>
                    <a:pt x="2146" y="94"/>
                    <a:pt x="2222" y="84"/>
                  </a:cubicBezTo>
                  <a:cubicBezTo>
                    <a:pt x="2271" y="68"/>
                    <a:pt x="2271" y="70"/>
                    <a:pt x="2334" y="77"/>
                  </a:cubicBezTo>
                  <a:cubicBezTo>
                    <a:pt x="2367" y="68"/>
                    <a:pt x="2378" y="50"/>
                    <a:pt x="2409" y="39"/>
                  </a:cubicBezTo>
                  <a:cubicBezTo>
                    <a:pt x="2453" y="51"/>
                    <a:pt x="2497" y="54"/>
                    <a:pt x="2543" y="54"/>
                  </a:cubicBezTo>
                </a:path>
              </a:pathLst>
            </a:custGeom>
            <a:solidFill>
              <a:schemeClr val="hlink"/>
            </a:solidFill>
            <a:ln w="9525">
              <a:solidFill>
                <a:schemeClr val="tx1"/>
              </a:solidFill>
              <a:round/>
              <a:headEnd/>
              <a:tailEnd/>
            </a:ln>
          </p:spPr>
          <p:txBody>
            <a:bodyPr wrap="none"/>
            <a:lstStyle/>
            <a:p>
              <a:endParaRPr lang="en-US"/>
            </a:p>
          </p:txBody>
        </p:sp>
        <p:sp>
          <p:nvSpPr>
            <p:cNvPr id="17428" name="Freeform 12"/>
            <p:cNvSpPr>
              <a:spLocks/>
            </p:cNvSpPr>
            <p:nvPr/>
          </p:nvSpPr>
          <p:spPr bwMode="auto">
            <a:xfrm>
              <a:off x="2279" y="3151"/>
              <a:ext cx="1088" cy="59"/>
            </a:xfrm>
            <a:custGeom>
              <a:avLst/>
              <a:gdLst>
                <a:gd name="T0" fmla="*/ 0 w 2566"/>
                <a:gd name="T1" fmla="*/ 1 h 101"/>
                <a:gd name="T2" fmla="*/ 0 w 2566"/>
                <a:gd name="T3" fmla="*/ 1 h 101"/>
                <a:gd name="T4" fmla="*/ 0 w 2566"/>
                <a:gd name="T5" fmla="*/ 1 h 101"/>
                <a:gd name="T6" fmla="*/ 1 w 2566"/>
                <a:gd name="T7" fmla="*/ 1 h 101"/>
                <a:gd name="T8" fmla="*/ 1 w 2566"/>
                <a:gd name="T9" fmla="*/ 1 h 101"/>
                <a:gd name="T10" fmla="*/ 1 w 2566"/>
                <a:gd name="T11" fmla="*/ 2 h 101"/>
                <a:gd name="T12" fmla="*/ 1 w 2566"/>
                <a:gd name="T13" fmla="*/ 1 h 101"/>
                <a:gd name="T14" fmla="*/ 2 w 2566"/>
                <a:gd name="T15" fmla="*/ 1 h 101"/>
                <a:gd name="T16" fmla="*/ 2 w 2566"/>
                <a:gd name="T17" fmla="*/ 1 h 101"/>
                <a:gd name="T18" fmla="*/ 3 w 2566"/>
                <a:gd name="T19" fmla="*/ 1 h 101"/>
                <a:gd name="T20" fmla="*/ 3 w 2566"/>
                <a:gd name="T21" fmla="*/ 1 h 101"/>
                <a:gd name="T22" fmla="*/ 3 w 2566"/>
                <a:gd name="T23" fmla="*/ 1 h 101"/>
                <a:gd name="T24" fmla="*/ 3 w 2566"/>
                <a:gd name="T25" fmla="*/ 2 h 101"/>
                <a:gd name="T26" fmla="*/ 3 w 2566"/>
                <a:gd name="T27" fmla="*/ 1 h 101"/>
                <a:gd name="T28" fmla="*/ 3 w 2566"/>
                <a:gd name="T29" fmla="*/ 1 h 101"/>
                <a:gd name="T30" fmla="*/ 4 w 2566"/>
                <a:gd name="T31" fmla="*/ 1 h 101"/>
                <a:gd name="T32" fmla="*/ 4 w 2566"/>
                <a:gd name="T33" fmla="*/ 1 h 101"/>
                <a:gd name="T34" fmla="*/ 5 w 2566"/>
                <a:gd name="T35" fmla="*/ 1 h 101"/>
                <a:gd name="T36" fmla="*/ 5 w 2566"/>
                <a:gd name="T37" fmla="*/ 1 h 101"/>
                <a:gd name="T38" fmla="*/ 5 w 2566"/>
                <a:gd name="T39" fmla="*/ 2 h 101"/>
                <a:gd name="T40" fmla="*/ 5 w 2566"/>
                <a:gd name="T41" fmla="*/ 2 h 101"/>
                <a:gd name="T42" fmla="*/ 6 w 2566"/>
                <a:gd name="T43" fmla="*/ 2 h 101"/>
                <a:gd name="T44" fmla="*/ 6 w 2566"/>
                <a:gd name="T45" fmla="*/ 2 h 101"/>
                <a:gd name="T46" fmla="*/ 6 w 2566"/>
                <a:gd name="T47" fmla="*/ 1 h 101"/>
                <a:gd name="T48" fmla="*/ 6 w 2566"/>
                <a:gd name="T49" fmla="*/ 2 h 101"/>
                <a:gd name="T50" fmla="*/ 6 w 2566"/>
                <a:gd name="T51" fmla="*/ 2 h 10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566"/>
                <a:gd name="T79" fmla="*/ 0 h 101"/>
                <a:gd name="T80" fmla="*/ 2566 w 2566"/>
                <a:gd name="T81" fmla="*/ 101 h 10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566" h="101">
                  <a:moveTo>
                    <a:pt x="0" y="43"/>
                  </a:moveTo>
                  <a:cubicBezTo>
                    <a:pt x="50" y="28"/>
                    <a:pt x="105" y="28"/>
                    <a:pt x="157" y="21"/>
                  </a:cubicBezTo>
                  <a:cubicBezTo>
                    <a:pt x="182" y="29"/>
                    <a:pt x="200" y="42"/>
                    <a:pt x="225" y="51"/>
                  </a:cubicBezTo>
                  <a:cubicBezTo>
                    <a:pt x="247" y="43"/>
                    <a:pt x="270" y="36"/>
                    <a:pt x="292" y="28"/>
                  </a:cubicBezTo>
                  <a:cubicBezTo>
                    <a:pt x="336" y="33"/>
                    <a:pt x="370" y="51"/>
                    <a:pt x="404" y="28"/>
                  </a:cubicBezTo>
                  <a:cubicBezTo>
                    <a:pt x="426" y="50"/>
                    <a:pt x="435" y="70"/>
                    <a:pt x="464" y="81"/>
                  </a:cubicBezTo>
                  <a:cubicBezTo>
                    <a:pt x="523" y="42"/>
                    <a:pt x="546" y="56"/>
                    <a:pt x="636" y="51"/>
                  </a:cubicBezTo>
                  <a:cubicBezTo>
                    <a:pt x="642" y="50"/>
                    <a:pt x="716" y="41"/>
                    <a:pt x="741" y="28"/>
                  </a:cubicBezTo>
                  <a:cubicBezTo>
                    <a:pt x="793" y="1"/>
                    <a:pt x="733" y="22"/>
                    <a:pt x="786" y="6"/>
                  </a:cubicBezTo>
                  <a:cubicBezTo>
                    <a:pt x="856" y="10"/>
                    <a:pt x="928" y="0"/>
                    <a:pt x="995" y="21"/>
                  </a:cubicBezTo>
                  <a:cubicBezTo>
                    <a:pt x="1012" y="26"/>
                    <a:pt x="1025" y="41"/>
                    <a:pt x="1040" y="51"/>
                  </a:cubicBezTo>
                  <a:cubicBezTo>
                    <a:pt x="1057" y="62"/>
                    <a:pt x="1080" y="55"/>
                    <a:pt x="1100" y="58"/>
                  </a:cubicBezTo>
                  <a:cubicBezTo>
                    <a:pt x="1220" y="77"/>
                    <a:pt x="992" y="56"/>
                    <a:pt x="1235" y="73"/>
                  </a:cubicBezTo>
                  <a:cubicBezTo>
                    <a:pt x="1295" y="68"/>
                    <a:pt x="1331" y="62"/>
                    <a:pt x="1384" y="43"/>
                  </a:cubicBezTo>
                  <a:cubicBezTo>
                    <a:pt x="1404" y="47"/>
                    <a:pt x="1423" y="58"/>
                    <a:pt x="1444" y="58"/>
                  </a:cubicBezTo>
                  <a:cubicBezTo>
                    <a:pt x="1473" y="58"/>
                    <a:pt x="1506" y="44"/>
                    <a:pt x="1534" y="36"/>
                  </a:cubicBezTo>
                  <a:cubicBezTo>
                    <a:pt x="1568" y="13"/>
                    <a:pt x="1685" y="24"/>
                    <a:pt x="1728" y="21"/>
                  </a:cubicBezTo>
                  <a:cubicBezTo>
                    <a:pt x="1795" y="26"/>
                    <a:pt x="1845" y="30"/>
                    <a:pt x="1908" y="51"/>
                  </a:cubicBezTo>
                  <a:cubicBezTo>
                    <a:pt x="1915" y="53"/>
                    <a:pt x="1923" y="56"/>
                    <a:pt x="1930" y="58"/>
                  </a:cubicBezTo>
                  <a:cubicBezTo>
                    <a:pt x="1938" y="61"/>
                    <a:pt x="1945" y="63"/>
                    <a:pt x="1953" y="66"/>
                  </a:cubicBezTo>
                  <a:cubicBezTo>
                    <a:pt x="1960" y="68"/>
                    <a:pt x="1975" y="73"/>
                    <a:pt x="1975" y="73"/>
                  </a:cubicBezTo>
                  <a:cubicBezTo>
                    <a:pt x="2018" y="101"/>
                    <a:pt x="2156" y="83"/>
                    <a:pt x="2222" y="88"/>
                  </a:cubicBezTo>
                  <a:cubicBezTo>
                    <a:pt x="2278" y="77"/>
                    <a:pt x="2267" y="64"/>
                    <a:pt x="2327" y="73"/>
                  </a:cubicBezTo>
                  <a:cubicBezTo>
                    <a:pt x="2370" y="89"/>
                    <a:pt x="2392" y="63"/>
                    <a:pt x="2431" y="51"/>
                  </a:cubicBezTo>
                  <a:cubicBezTo>
                    <a:pt x="2460" y="58"/>
                    <a:pt x="2479" y="71"/>
                    <a:pt x="2506" y="81"/>
                  </a:cubicBezTo>
                  <a:cubicBezTo>
                    <a:pt x="2526" y="78"/>
                    <a:pt x="2566" y="73"/>
                    <a:pt x="2566" y="73"/>
                  </a:cubicBezTo>
                </a:path>
              </a:pathLst>
            </a:custGeom>
            <a:solidFill>
              <a:schemeClr val="hlink"/>
            </a:solidFill>
            <a:ln w="9525">
              <a:solidFill>
                <a:schemeClr val="tx1"/>
              </a:solidFill>
              <a:round/>
              <a:headEnd/>
              <a:tailEnd/>
            </a:ln>
          </p:spPr>
          <p:txBody>
            <a:bodyPr wrap="none"/>
            <a:lstStyle/>
            <a:p>
              <a:endParaRPr lang="en-US"/>
            </a:p>
          </p:txBody>
        </p:sp>
        <p:sp>
          <p:nvSpPr>
            <p:cNvPr id="17429" name="Freeform 13"/>
            <p:cNvSpPr>
              <a:spLocks/>
            </p:cNvSpPr>
            <p:nvPr/>
          </p:nvSpPr>
          <p:spPr bwMode="auto">
            <a:xfrm>
              <a:off x="2276" y="3260"/>
              <a:ext cx="1072" cy="49"/>
            </a:xfrm>
            <a:custGeom>
              <a:avLst/>
              <a:gdLst>
                <a:gd name="T0" fmla="*/ 0 w 2528"/>
                <a:gd name="T1" fmla="*/ 1 h 83"/>
                <a:gd name="T2" fmla="*/ 0 w 2528"/>
                <a:gd name="T3" fmla="*/ 0 h 83"/>
                <a:gd name="T4" fmla="*/ 0 w 2528"/>
                <a:gd name="T5" fmla="*/ 1 h 83"/>
                <a:gd name="T6" fmla="*/ 1 w 2528"/>
                <a:gd name="T7" fmla="*/ 2 h 83"/>
                <a:gd name="T8" fmla="*/ 2 w 2528"/>
                <a:gd name="T9" fmla="*/ 1 h 83"/>
                <a:gd name="T10" fmla="*/ 2 w 2528"/>
                <a:gd name="T11" fmla="*/ 1 h 83"/>
                <a:gd name="T12" fmla="*/ 3 w 2528"/>
                <a:gd name="T13" fmla="*/ 1 h 83"/>
                <a:gd name="T14" fmla="*/ 3 w 2528"/>
                <a:gd name="T15" fmla="*/ 1 h 83"/>
                <a:gd name="T16" fmla="*/ 3 w 2528"/>
                <a:gd name="T17" fmla="*/ 1 h 83"/>
                <a:gd name="T18" fmla="*/ 3 w 2528"/>
                <a:gd name="T19" fmla="*/ 1 h 83"/>
                <a:gd name="T20" fmla="*/ 4 w 2528"/>
                <a:gd name="T21" fmla="*/ 2 h 83"/>
                <a:gd name="T22" fmla="*/ 4 w 2528"/>
                <a:gd name="T23" fmla="*/ 1 h 83"/>
                <a:gd name="T24" fmla="*/ 4 w 2528"/>
                <a:gd name="T25" fmla="*/ 1 h 83"/>
                <a:gd name="T26" fmla="*/ 5 w 2528"/>
                <a:gd name="T27" fmla="*/ 1 h 83"/>
                <a:gd name="T28" fmla="*/ 5 w 2528"/>
                <a:gd name="T29" fmla="*/ 1 h 83"/>
                <a:gd name="T30" fmla="*/ 5 w 2528"/>
                <a:gd name="T31" fmla="*/ 1 h 83"/>
                <a:gd name="T32" fmla="*/ 6 w 2528"/>
                <a:gd name="T33" fmla="*/ 1 h 83"/>
                <a:gd name="T34" fmla="*/ 6 w 2528"/>
                <a:gd name="T35" fmla="*/ 1 h 83"/>
                <a:gd name="T36" fmla="*/ 6 w 2528"/>
                <a:gd name="T37" fmla="*/ 1 h 83"/>
                <a:gd name="T38" fmla="*/ 6 w 2528"/>
                <a:gd name="T39" fmla="*/ 1 h 83"/>
                <a:gd name="T40" fmla="*/ 6 w 2528"/>
                <a:gd name="T41" fmla="*/ 2 h 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528"/>
                <a:gd name="T64" fmla="*/ 0 h 83"/>
                <a:gd name="T65" fmla="*/ 2528 w 2528"/>
                <a:gd name="T66" fmla="*/ 83 h 8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528" h="83">
                  <a:moveTo>
                    <a:pt x="0" y="44"/>
                  </a:moveTo>
                  <a:cubicBezTo>
                    <a:pt x="45" y="34"/>
                    <a:pt x="83" y="14"/>
                    <a:pt x="127" y="0"/>
                  </a:cubicBezTo>
                  <a:cubicBezTo>
                    <a:pt x="152" y="8"/>
                    <a:pt x="170" y="41"/>
                    <a:pt x="194" y="44"/>
                  </a:cubicBezTo>
                  <a:cubicBezTo>
                    <a:pt x="306" y="59"/>
                    <a:pt x="419" y="53"/>
                    <a:pt x="531" y="74"/>
                  </a:cubicBezTo>
                  <a:cubicBezTo>
                    <a:pt x="629" y="66"/>
                    <a:pt x="716" y="50"/>
                    <a:pt x="815" y="44"/>
                  </a:cubicBezTo>
                  <a:cubicBezTo>
                    <a:pt x="845" y="35"/>
                    <a:pt x="875" y="25"/>
                    <a:pt x="905" y="14"/>
                  </a:cubicBezTo>
                  <a:cubicBezTo>
                    <a:pt x="976" y="22"/>
                    <a:pt x="1043" y="37"/>
                    <a:pt x="1114" y="44"/>
                  </a:cubicBezTo>
                  <a:cubicBezTo>
                    <a:pt x="1159" y="41"/>
                    <a:pt x="1204" y="29"/>
                    <a:pt x="1249" y="29"/>
                  </a:cubicBezTo>
                  <a:cubicBezTo>
                    <a:pt x="1336" y="29"/>
                    <a:pt x="1269" y="39"/>
                    <a:pt x="1331" y="44"/>
                  </a:cubicBezTo>
                  <a:cubicBezTo>
                    <a:pt x="1378" y="48"/>
                    <a:pt x="1426" y="49"/>
                    <a:pt x="1473" y="52"/>
                  </a:cubicBezTo>
                  <a:cubicBezTo>
                    <a:pt x="1501" y="59"/>
                    <a:pt x="1528" y="67"/>
                    <a:pt x="1556" y="74"/>
                  </a:cubicBezTo>
                  <a:cubicBezTo>
                    <a:pt x="1594" y="70"/>
                    <a:pt x="1624" y="57"/>
                    <a:pt x="1660" y="52"/>
                  </a:cubicBezTo>
                  <a:cubicBezTo>
                    <a:pt x="1690" y="48"/>
                    <a:pt x="1720" y="47"/>
                    <a:pt x="1750" y="44"/>
                  </a:cubicBezTo>
                  <a:cubicBezTo>
                    <a:pt x="1765" y="42"/>
                    <a:pt x="1780" y="39"/>
                    <a:pt x="1795" y="37"/>
                  </a:cubicBezTo>
                  <a:cubicBezTo>
                    <a:pt x="1895" y="2"/>
                    <a:pt x="1753" y="1"/>
                    <a:pt x="1922" y="14"/>
                  </a:cubicBezTo>
                  <a:cubicBezTo>
                    <a:pt x="1965" y="28"/>
                    <a:pt x="2005" y="43"/>
                    <a:pt x="2049" y="52"/>
                  </a:cubicBezTo>
                  <a:cubicBezTo>
                    <a:pt x="2082" y="49"/>
                    <a:pt x="2115" y="49"/>
                    <a:pt x="2147" y="44"/>
                  </a:cubicBezTo>
                  <a:cubicBezTo>
                    <a:pt x="2163" y="41"/>
                    <a:pt x="2192" y="29"/>
                    <a:pt x="2192" y="29"/>
                  </a:cubicBezTo>
                  <a:cubicBezTo>
                    <a:pt x="2232" y="32"/>
                    <a:pt x="2272" y="29"/>
                    <a:pt x="2311" y="37"/>
                  </a:cubicBezTo>
                  <a:cubicBezTo>
                    <a:pt x="2321" y="39"/>
                    <a:pt x="2324" y="55"/>
                    <a:pt x="2334" y="59"/>
                  </a:cubicBezTo>
                  <a:cubicBezTo>
                    <a:pt x="2394" y="83"/>
                    <a:pt x="2463" y="67"/>
                    <a:pt x="2528" y="67"/>
                  </a:cubicBezTo>
                </a:path>
              </a:pathLst>
            </a:custGeom>
            <a:solidFill>
              <a:schemeClr val="hlink"/>
            </a:solidFill>
            <a:ln w="9525">
              <a:solidFill>
                <a:schemeClr val="tx1"/>
              </a:solidFill>
              <a:round/>
              <a:headEnd/>
              <a:tailEnd/>
            </a:ln>
          </p:spPr>
          <p:txBody>
            <a:bodyPr wrap="none"/>
            <a:lstStyle/>
            <a:p>
              <a:endParaRPr lang="en-US"/>
            </a:p>
          </p:txBody>
        </p:sp>
        <p:sp>
          <p:nvSpPr>
            <p:cNvPr id="17430" name="Freeform 14"/>
            <p:cNvSpPr>
              <a:spLocks/>
            </p:cNvSpPr>
            <p:nvPr/>
          </p:nvSpPr>
          <p:spPr bwMode="auto">
            <a:xfrm>
              <a:off x="2279" y="3352"/>
              <a:ext cx="1060" cy="50"/>
            </a:xfrm>
            <a:custGeom>
              <a:avLst/>
              <a:gdLst>
                <a:gd name="T0" fmla="*/ 0 w 2499"/>
                <a:gd name="T1" fmla="*/ 1 h 85"/>
                <a:gd name="T2" fmla="*/ 0 w 2499"/>
                <a:gd name="T3" fmla="*/ 1 h 85"/>
                <a:gd name="T4" fmla="*/ 0 w 2499"/>
                <a:gd name="T5" fmla="*/ 1 h 85"/>
                <a:gd name="T6" fmla="*/ 1 w 2499"/>
                <a:gd name="T7" fmla="*/ 1 h 85"/>
                <a:gd name="T8" fmla="*/ 1 w 2499"/>
                <a:gd name="T9" fmla="*/ 2 h 85"/>
                <a:gd name="T10" fmla="*/ 2 w 2499"/>
                <a:gd name="T11" fmla="*/ 1 h 85"/>
                <a:gd name="T12" fmla="*/ 2 w 2499"/>
                <a:gd name="T13" fmla="*/ 1 h 85"/>
                <a:gd name="T14" fmla="*/ 2 w 2499"/>
                <a:gd name="T15" fmla="*/ 1 h 85"/>
                <a:gd name="T16" fmla="*/ 3 w 2499"/>
                <a:gd name="T17" fmla="*/ 1 h 85"/>
                <a:gd name="T18" fmla="*/ 3 w 2499"/>
                <a:gd name="T19" fmla="*/ 1 h 85"/>
                <a:gd name="T20" fmla="*/ 3 w 2499"/>
                <a:gd name="T21" fmla="*/ 1 h 85"/>
                <a:gd name="T22" fmla="*/ 3 w 2499"/>
                <a:gd name="T23" fmla="*/ 1 h 85"/>
                <a:gd name="T24" fmla="*/ 3 w 2499"/>
                <a:gd name="T25" fmla="*/ 1 h 85"/>
                <a:gd name="T26" fmla="*/ 3 w 2499"/>
                <a:gd name="T27" fmla="*/ 1 h 85"/>
                <a:gd name="T28" fmla="*/ 3 w 2499"/>
                <a:gd name="T29" fmla="*/ 2 h 85"/>
                <a:gd name="T30" fmla="*/ 3 w 2499"/>
                <a:gd name="T31" fmla="*/ 2 h 85"/>
                <a:gd name="T32" fmla="*/ 3 w 2499"/>
                <a:gd name="T33" fmla="*/ 1 h 85"/>
                <a:gd name="T34" fmla="*/ 3 w 2499"/>
                <a:gd name="T35" fmla="*/ 1 h 85"/>
                <a:gd name="T36" fmla="*/ 4 w 2499"/>
                <a:gd name="T37" fmla="*/ 0 h 85"/>
                <a:gd name="T38" fmla="*/ 4 w 2499"/>
                <a:gd name="T39" fmla="*/ 1 h 85"/>
                <a:gd name="T40" fmla="*/ 4 w 2499"/>
                <a:gd name="T41" fmla="*/ 2 h 85"/>
                <a:gd name="T42" fmla="*/ 5 w 2499"/>
                <a:gd name="T43" fmla="*/ 1 h 85"/>
                <a:gd name="T44" fmla="*/ 5 w 2499"/>
                <a:gd name="T45" fmla="*/ 2 h 85"/>
                <a:gd name="T46" fmla="*/ 6 w 2499"/>
                <a:gd name="T47" fmla="*/ 2 h 85"/>
                <a:gd name="T48" fmla="*/ 6 w 2499"/>
                <a:gd name="T49" fmla="*/ 1 h 85"/>
                <a:gd name="T50" fmla="*/ 6 w 2499"/>
                <a:gd name="T51" fmla="*/ 2 h 85"/>
                <a:gd name="T52" fmla="*/ 6 w 2499"/>
                <a:gd name="T53" fmla="*/ 1 h 8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499"/>
                <a:gd name="T82" fmla="*/ 0 h 85"/>
                <a:gd name="T83" fmla="*/ 2499 w 2499"/>
                <a:gd name="T84" fmla="*/ 85 h 8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499" h="85">
                  <a:moveTo>
                    <a:pt x="0" y="38"/>
                  </a:moveTo>
                  <a:cubicBezTo>
                    <a:pt x="13" y="35"/>
                    <a:pt x="26" y="33"/>
                    <a:pt x="38" y="30"/>
                  </a:cubicBezTo>
                  <a:cubicBezTo>
                    <a:pt x="53" y="26"/>
                    <a:pt x="83" y="15"/>
                    <a:pt x="83" y="15"/>
                  </a:cubicBezTo>
                  <a:cubicBezTo>
                    <a:pt x="166" y="25"/>
                    <a:pt x="245" y="45"/>
                    <a:pt x="329" y="53"/>
                  </a:cubicBezTo>
                  <a:cubicBezTo>
                    <a:pt x="378" y="65"/>
                    <a:pt x="429" y="69"/>
                    <a:pt x="479" y="75"/>
                  </a:cubicBezTo>
                  <a:cubicBezTo>
                    <a:pt x="592" y="68"/>
                    <a:pt x="700" y="57"/>
                    <a:pt x="808" y="23"/>
                  </a:cubicBezTo>
                  <a:cubicBezTo>
                    <a:pt x="818" y="25"/>
                    <a:pt x="829" y="25"/>
                    <a:pt x="838" y="30"/>
                  </a:cubicBezTo>
                  <a:cubicBezTo>
                    <a:pt x="854" y="38"/>
                    <a:pt x="883" y="60"/>
                    <a:pt x="883" y="60"/>
                  </a:cubicBezTo>
                  <a:cubicBezTo>
                    <a:pt x="929" y="54"/>
                    <a:pt x="974" y="45"/>
                    <a:pt x="1018" y="30"/>
                  </a:cubicBezTo>
                  <a:cubicBezTo>
                    <a:pt x="1063" y="40"/>
                    <a:pt x="1106" y="53"/>
                    <a:pt x="1152" y="60"/>
                  </a:cubicBezTo>
                  <a:cubicBezTo>
                    <a:pt x="1177" y="58"/>
                    <a:pt x="1203" y="58"/>
                    <a:pt x="1227" y="53"/>
                  </a:cubicBezTo>
                  <a:cubicBezTo>
                    <a:pt x="1236" y="51"/>
                    <a:pt x="1241" y="39"/>
                    <a:pt x="1250" y="38"/>
                  </a:cubicBezTo>
                  <a:cubicBezTo>
                    <a:pt x="1260" y="36"/>
                    <a:pt x="1269" y="43"/>
                    <a:pt x="1279" y="45"/>
                  </a:cubicBezTo>
                  <a:cubicBezTo>
                    <a:pt x="1309" y="51"/>
                    <a:pt x="1339" y="55"/>
                    <a:pt x="1369" y="60"/>
                  </a:cubicBezTo>
                  <a:cubicBezTo>
                    <a:pt x="1377" y="68"/>
                    <a:pt x="1382" y="80"/>
                    <a:pt x="1392" y="83"/>
                  </a:cubicBezTo>
                  <a:cubicBezTo>
                    <a:pt x="1399" y="85"/>
                    <a:pt x="1407" y="77"/>
                    <a:pt x="1414" y="75"/>
                  </a:cubicBezTo>
                  <a:cubicBezTo>
                    <a:pt x="1440" y="66"/>
                    <a:pt x="1443" y="67"/>
                    <a:pt x="1474" y="60"/>
                  </a:cubicBezTo>
                  <a:cubicBezTo>
                    <a:pt x="1479" y="45"/>
                    <a:pt x="1474" y="20"/>
                    <a:pt x="1489" y="15"/>
                  </a:cubicBezTo>
                  <a:cubicBezTo>
                    <a:pt x="1504" y="10"/>
                    <a:pt x="1534" y="0"/>
                    <a:pt x="1534" y="0"/>
                  </a:cubicBezTo>
                  <a:cubicBezTo>
                    <a:pt x="1580" y="48"/>
                    <a:pt x="1607" y="46"/>
                    <a:pt x="1676" y="53"/>
                  </a:cubicBezTo>
                  <a:cubicBezTo>
                    <a:pt x="1701" y="61"/>
                    <a:pt x="1726" y="67"/>
                    <a:pt x="1751" y="75"/>
                  </a:cubicBezTo>
                  <a:cubicBezTo>
                    <a:pt x="1832" y="68"/>
                    <a:pt x="1911" y="62"/>
                    <a:pt x="1990" y="45"/>
                  </a:cubicBezTo>
                  <a:cubicBezTo>
                    <a:pt x="2043" y="11"/>
                    <a:pt x="2065" y="64"/>
                    <a:pt x="2117" y="83"/>
                  </a:cubicBezTo>
                  <a:cubicBezTo>
                    <a:pt x="2167" y="80"/>
                    <a:pt x="2218" y="85"/>
                    <a:pt x="2267" y="75"/>
                  </a:cubicBezTo>
                  <a:cubicBezTo>
                    <a:pt x="2285" y="72"/>
                    <a:pt x="2312" y="45"/>
                    <a:pt x="2312" y="45"/>
                  </a:cubicBezTo>
                  <a:cubicBezTo>
                    <a:pt x="2357" y="55"/>
                    <a:pt x="2401" y="66"/>
                    <a:pt x="2446" y="75"/>
                  </a:cubicBezTo>
                  <a:cubicBezTo>
                    <a:pt x="2491" y="67"/>
                    <a:pt x="2475" y="77"/>
                    <a:pt x="2499" y="53"/>
                  </a:cubicBezTo>
                </a:path>
              </a:pathLst>
            </a:custGeom>
            <a:solidFill>
              <a:schemeClr val="hlink"/>
            </a:solidFill>
            <a:ln w="9525">
              <a:solidFill>
                <a:schemeClr val="tx1"/>
              </a:solidFill>
              <a:round/>
              <a:headEnd/>
              <a:tailEnd/>
            </a:ln>
          </p:spPr>
          <p:txBody>
            <a:bodyPr wrap="none"/>
            <a:lstStyle/>
            <a:p>
              <a:endParaRPr lang="en-US"/>
            </a:p>
          </p:txBody>
        </p:sp>
        <p:sp>
          <p:nvSpPr>
            <p:cNvPr id="17431" name="Freeform 15"/>
            <p:cNvSpPr>
              <a:spLocks/>
            </p:cNvSpPr>
            <p:nvPr/>
          </p:nvSpPr>
          <p:spPr bwMode="auto">
            <a:xfrm>
              <a:off x="2276" y="3448"/>
              <a:ext cx="1078" cy="58"/>
            </a:xfrm>
            <a:custGeom>
              <a:avLst/>
              <a:gdLst>
                <a:gd name="T0" fmla="*/ 0 w 2543"/>
                <a:gd name="T1" fmla="*/ 1 h 98"/>
                <a:gd name="T2" fmla="*/ 0 w 2543"/>
                <a:gd name="T3" fmla="*/ 1 h 98"/>
                <a:gd name="T4" fmla="*/ 0 w 2543"/>
                <a:gd name="T5" fmla="*/ 1 h 98"/>
                <a:gd name="T6" fmla="*/ 0 w 2543"/>
                <a:gd name="T7" fmla="*/ 1 h 98"/>
                <a:gd name="T8" fmla="*/ 0 w 2543"/>
                <a:gd name="T9" fmla="*/ 1 h 98"/>
                <a:gd name="T10" fmla="*/ 1 w 2543"/>
                <a:gd name="T11" fmla="*/ 1 h 98"/>
                <a:gd name="T12" fmla="*/ 1 w 2543"/>
                <a:gd name="T13" fmla="*/ 1 h 98"/>
                <a:gd name="T14" fmla="*/ 2 w 2543"/>
                <a:gd name="T15" fmla="*/ 1 h 98"/>
                <a:gd name="T16" fmla="*/ 3 w 2543"/>
                <a:gd name="T17" fmla="*/ 1 h 98"/>
                <a:gd name="T18" fmla="*/ 3 w 2543"/>
                <a:gd name="T19" fmla="*/ 1 h 98"/>
                <a:gd name="T20" fmla="*/ 3 w 2543"/>
                <a:gd name="T21" fmla="*/ 1 h 98"/>
                <a:gd name="T22" fmla="*/ 3 w 2543"/>
                <a:gd name="T23" fmla="*/ 2 h 98"/>
                <a:gd name="T24" fmla="*/ 3 w 2543"/>
                <a:gd name="T25" fmla="*/ 2 h 98"/>
                <a:gd name="T26" fmla="*/ 4 w 2543"/>
                <a:gd name="T27" fmla="*/ 2 h 98"/>
                <a:gd name="T28" fmla="*/ 5 w 2543"/>
                <a:gd name="T29" fmla="*/ 1 h 98"/>
                <a:gd name="T30" fmla="*/ 5 w 2543"/>
                <a:gd name="T31" fmla="*/ 1 h 98"/>
                <a:gd name="T32" fmla="*/ 5 w 2543"/>
                <a:gd name="T33" fmla="*/ 1 h 98"/>
                <a:gd name="T34" fmla="*/ 5 w 2543"/>
                <a:gd name="T35" fmla="*/ 2 h 98"/>
                <a:gd name="T36" fmla="*/ 5 w 2543"/>
                <a:gd name="T37" fmla="*/ 2 h 98"/>
                <a:gd name="T38" fmla="*/ 6 w 2543"/>
                <a:gd name="T39" fmla="*/ 2 h 98"/>
                <a:gd name="T40" fmla="*/ 6 w 2543"/>
                <a:gd name="T41" fmla="*/ 2 h 98"/>
                <a:gd name="T42" fmla="*/ 6 w 2543"/>
                <a:gd name="T43" fmla="*/ 1 h 98"/>
                <a:gd name="T44" fmla="*/ 6 w 2543"/>
                <a:gd name="T45" fmla="*/ 1 h 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543"/>
                <a:gd name="T70" fmla="*/ 0 h 98"/>
                <a:gd name="T71" fmla="*/ 2543 w 2543"/>
                <a:gd name="T72" fmla="*/ 98 h 9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543" h="98">
                  <a:moveTo>
                    <a:pt x="0" y="32"/>
                  </a:moveTo>
                  <a:cubicBezTo>
                    <a:pt x="15" y="29"/>
                    <a:pt x="30" y="28"/>
                    <a:pt x="45" y="24"/>
                  </a:cubicBezTo>
                  <a:cubicBezTo>
                    <a:pt x="60" y="20"/>
                    <a:pt x="90" y="9"/>
                    <a:pt x="90" y="9"/>
                  </a:cubicBezTo>
                  <a:cubicBezTo>
                    <a:pt x="123" y="21"/>
                    <a:pt x="135" y="7"/>
                    <a:pt x="172" y="17"/>
                  </a:cubicBezTo>
                  <a:cubicBezTo>
                    <a:pt x="227" y="55"/>
                    <a:pt x="179" y="58"/>
                    <a:pt x="262" y="47"/>
                  </a:cubicBezTo>
                  <a:cubicBezTo>
                    <a:pt x="301" y="37"/>
                    <a:pt x="335" y="19"/>
                    <a:pt x="374" y="9"/>
                  </a:cubicBezTo>
                  <a:cubicBezTo>
                    <a:pt x="413" y="16"/>
                    <a:pt x="429" y="28"/>
                    <a:pt x="464" y="39"/>
                  </a:cubicBezTo>
                  <a:cubicBezTo>
                    <a:pt x="617" y="29"/>
                    <a:pt x="617" y="25"/>
                    <a:pt x="800" y="32"/>
                  </a:cubicBezTo>
                  <a:cubicBezTo>
                    <a:pt x="848" y="64"/>
                    <a:pt x="858" y="53"/>
                    <a:pt x="927" y="47"/>
                  </a:cubicBezTo>
                  <a:cubicBezTo>
                    <a:pt x="957" y="0"/>
                    <a:pt x="995" y="14"/>
                    <a:pt x="1055" y="9"/>
                  </a:cubicBezTo>
                  <a:cubicBezTo>
                    <a:pt x="1121" y="17"/>
                    <a:pt x="1167" y="39"/>
                    <a:pt x="1234" y="47"/>
                  </a:cubicBezTo>
                  <a:cubicBezTo>
                    <a:pt x="1261" y="87"/>
                    <a:pt x="1275" y="77"/>
                    <a:pt x="1324" y="69"/>
                  </a:cubicBezTo>
                  <a:cubicBezTo>
                    <a:pt x="1373" y="53"/>
                    <a:pt x="1401" y="77"/>
                    <a:pt x="1444" y="92"/>
                  </a:cubicBezTo>
                  <a:cubicBezTo>
                    <a:pt x="1515" y="85"/>
                    <a:pt x="1583" y="70"/>
                    <a:pt x="1653" y="62"/>
                  </a:cubicBezTo>
                  <a:cubicBezTo>
                    <a:pt x="1729" y="42"/>
                    <a:pt x="1752" y="38"/>
                    <a:pt x="1840" y="32"/>
                  </a:cubicBezTo>
                  <a:cubicBezTo>
                    <a:pt x="1845" y="24"/>
                    <a:pt x="1846" y="8"/>
                    <a:pt x="1855" y="9"/>
                  </a:cubicBezTo>
                  <a:cubicBezTo>
                    <a:pt x="1873" y="11"/>
                    <a:pt x="1883" y="33"/>
                    <a:pt x="1900" y="39"/>
                  </a:cubicBezTo>
                  <a:cubicBezTo>
                    <a:pt x="1922" y="47"/>
                    <a:pt x="1945" y="56"/>
                    <a:pt x="1967" y="62"/>
                  </a:cubicBezTo>
                  <a:cubicBezTo>
                    <a:pt x="2019" y="77"/>
                    <a:pt x="2054" y="73"/>
                    <a:pt x="2117" y="77"/>
                  </a:cubicBezTo>
                  <a:cubicBezTo>
                    <a:pt x="2181" y="98"/>
                    <a:pt x="2146" y="94"/>
                    <a:pt x="2222" y="84"/>
                  </a:cubicBezTo>
                  <a:cubicBezTo>
                    <a:pt x="2271" y="68"/>
                    <a:pt x="2271" y="70"/>
                    <a:pt x="2334" y="77"/>
                  </a:cubicBezTo>
                  <a:cubicBezTo>
                    <a:pt x="2367" y="68"/>
                    <a:pt x="2378" y="50"/>
                    <a:pt x="2409" y="39"/>
                  </a:cubicBezTo>
                  <a:cubicBezTo>
                    <a:pt x="2453" y="51"/>
                    <a:pt x="2497" y="54"/>
                    <a:pt x="2543" y="54"/>
                  </a:cubicBezTo>
                </a:path>
              </a:pathLst>
            </a:custGeom>
            <a:solidFill>
              <a:schemeClr val="hlink"/>
            </a:solidFill>
            <a:ln w="9525">
              <a:solidFill>
                <a:schemeClr val="tx1"/>
              </a:solidFill>
              <a:round/>
              <a:headEnd/>
              <a:tailEnd/>
            </a:ln>
          </p:spPr>
          <p:txBody>
            <a:bodyPr wrap="none"/>
            <a:lstStyle/>
            <a:p>
              <a:endParaRPr lang="en-US"/>
            </a:p>
          </p:txBody>
        </p:sp>
        <p:sp>
          <p:nvSpPr>
            <p:cNvPr id="17432" name="Freeform 16"/>
            <p:cNvSpPr>
              <a:spLocks/>
            </p:cNvSpPr>
            <p:nvPr/>
          </p:nvSpPr>
          <p:spPr bwMode="auto">
            <a:xfrm>
              <a:off x="2279" y="3538"/>
              <a:ext cx="1088" cy="60"/>
            </a:xfrm>
            <a:custGeom>
              <a:avLst/>
              <a:gdLst>
                <a:gd name="T0" fmla="*/ 0 w 2566"/>
                <a:gd name="T1" fmla="*/ 1 h 101"/>
                <a:gd name="T2" fmla="*/ 0 w 2566"/>
                <a:gd name="T3" fmla="*/ 1 h 101"/>
                <a:gd name="T4" fmla="*/ 0 w 2566"/>
                <a:gd name="T5" fmla="*/ 1 h 101"/>
                <a:gd name="T6" fmla="*/ 1 w 2566"/>
                <a:gd name="T7" fmla="*/ 1 h 101"/>
                <a:gd name="T8" fmla="*/ 1 w 2566"/>
                <a:gd name="T9" fmla="*/ 1 h 101"/>
                <a:gd name="T10" fmla="*/ 1 w 2566"/>
                <a:gd name="T11" fmla="*/ 2 h 101"/>
                <a:gd name="T12" fmla="*/ 1 w 2566"/>
                <a:gd name="T13" fmla="*/ 1 h 101"/>
                <a:gd name="T14" fmla="*/ 2 w 2566"/>
                <a:gd name="T15" fmla="*/ 1 h 101"/>
                <a:gd name="T16" fmla="*/ 2 w 2566"/>
                <a:gd name="T17" fmla="*/ 1 h 101"/>
                <a:gd name="T18" fmla="*/ 3 w 2566"/>
                <a:gd name="T19" fmla="*/ 1 h 101"/>
                <a:gd name="T20" fmla="*/ 3 w 2566"/>
                <a:gd name="T21" fmla="*/ 1 h 101"/>
                <a:gd name="T22" fmla="*/ 3 w 2566"/>
                <a:gd name="T23" fmla="*/ 1 h 101"/>
                <a:gd name="T24" fmla="*/ 3 w 2566"/>
                <a:gd name="T25" fmla="*/ 2 h 101"/>
                <a:gd name="T26" fmla="*/ 3 w 2566"/>
                <a:gd name="T27" fmla="*/ 1 h 101"/>
                <a:gd name="T28" fmla="*/ 3 w 2566"/>
                <a:gd name="T29" fmla="*/ 1 h 101"/>
                <a:gd name="T30" fmla="*/ 4 w 2566"/>
                <a:gd name="T31" fmla="*/ 1 h 101"/>
                <a:gd name="T32" fmla="*/ 4 w 2566"/>
                <a:gd name="T33" fmla="*/ 1 h 101"/>
                <a:gd name="T34" fmla="*/ 5 w 2566"/>
                <a:gd name="T35" fmla="*/ 1 h 101"/>
                <a:gd name="T36" fmla="*/ 5 w 2566"/>
                <a:gd name="T37" fmla="*/ 1 h 101"/>
                <a:gd name="T38" fmla="*/ 5 w 2566"/>
                <a:gd name="T39" fmla="*/ 2 h 101"/>
                <a:gd name="T40" fmla="*/ 5 w 2566"/>
                <a:gd name="T41" fmla="*/ 2 h 101"/>
                <a:gd name="T42" fmla="*/ 6 w 2566"/>
                <a:gd name="T43" fmla="*/ 2 h 101"/>
                <a:gd name="T44" fmla="*/ 6 w 2566"/>
                <a:gd name="T45" fmla="*/ 2 h 101"/>
                <a:gd name="T46" fmla="*/ 6 w 2566"/>
                <a:gd name="T47" fmla="*/ 1 h 101"/>
                <a:gd name="T48" fmla="*/ 6 w 2566"/>
                <a:gd name="T49" fmla="*/ 2 h 101"/>
                <a:gd name="T50" fmla="*/ 6 w 2566"/>
                <a:gd name="T51" fmla="*/ 2 h 10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566"/>
                <a:gd name="T79" fmla="*/ 0 h 101"/>
                <a:gd name="T80" fmla="*/ 2566 w 2566"/>
                <a:gd name="T81" fmla="*/ 101 h 10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566" h="101">
                  <a:moveTo>
                    <a:pt x="0" y="43"/>
                  </a:moveTo>
                  <a:cubicBezTo>
                    <a:pt x="50" y="28"/>
                    <a:pt x="105" y="28"/>
                    <a:pt x="157" y="21"/>
                  </a:cubicBezTo>
                  <a:cubicBezTo>
                    <a:pt x="182" y="29"/>
                    <a:pt x="200" y="42"/>
                    <a:pt x="225" y="51"/>
                  </a:cubicBezTo>
                  <a:cubicBezTo>
                    <a:pt x="247" y="43"/>
                    <a:pt x="270" y="36"/>
                    <a:pt x="292" y="28"/>
                  </a:cubicBezTo>
                  <a:cubicBezTo>
                    <a:pt x="336" y="33"/>
                    <a:pt x="370" y="51"/>
                    <a:pt x="404" y="28"/>
                  </a:cubicBezTo>
                  <a:cubicBezTo>
                    <a:pt x="426" y="50"/>
                    <a:pt x="435" y="70"/>
                    <a:pt x="464" y="81"/>
                  </a:cubicBezTo>
                  <a:cubicBezTo>
                    <a:pt x="523" y="42"/>
                    <a:pt x="546" y="56"/>
                    <a:pt x="636" y="51"/>
                  </a:cubicBezTo>
                  <a:cubicBezTo>
                    <a:pt x="642" y="50"/>
                    <a:pt x="716" y="41"/>
                    <a:pt x="741" y="28"/>
                  </a:cubicBezTo>
                  <a:cubicBezTo>
                    <a:pt x="793" y="1"/>
                    <a:pt x="733" y="22"/>
                    <a:pt x="786" y="6"/>
                  </a:cubicBezTo>
                  <a:cubicBezTo>
                    <a:pt x="856" y="10"/>
                    <a:pt x="928" y="0"/>
                    <a:pt x="995" y="21"/>
                  </a:cubicBezTo>
                  <a:cubicBezTo>
                    <a:pt x="1012" y="26"/>
                    <a:pt x="1025" y="41"/>
                    <a:pt x="1040" y="51"/>
                  </a:cubicBezTo>
                  <a:cubicBezTo>
                    <a:pt x="1057" y="62"/>
                    <a:pt x="1080" y="55"/>
                    <a:pt x="1100" y="58"/>
                  </a:cubicBezTo>
                  <a:cubicBezTo>
                    <a:pt x="1220" y="77"/>
                    <a:pt x="992" y="56"/>
                    <a:pt x="1235" y="73"/>
                  </a:cubicBezTo>
                  <a:cubicBezTo>
                    <a:pt x="1295" y="68"/>
                    <a:pt x="1331" y="62"/>
                    <a:pt x="1384" y="43"/>
                  </a:cubicBezTo>
                  <a:cubicBezTo>
                    <a:pt x="1404" y="47"/>
                    <a:pt x="1423" y="58"/>
                    <a:pt x="1444" y="58"/>
                  </a:cubicBezTo>
                  <a:cubicBezTo>
                    <a:pt x="1473" y="58"/>
                    <a:pt x="1506" y="44"/>
                    <a:pt x="1534" y="36"/>
                  </a:cubicBezTo>
                  <a:cubicBezTo>
                    <a:pt x="1568" y="13"/>
                    <a:pt x="1685" y="24"/>
                    <a:pt x="1728" y="21"/>
                  </a:cubicBezTo>
                  <a:cubicBezTo>
                    <a:pt x="1795" y="26"/>
                    <a:pt x="1845" y="30"/>
                    <a:pt x="1908" y="51"/>
                  </a:cubicBezTo>
                  <a:cubicBezTo>
                    <a:pt x="1915" y="53"/>
                    <a:pt x="1923" y="56"/>
                    <a:pt x="1930" y="58"/>
                  </a:cubicBezTo>
                  <a:cubicBezTo>
                    <a:pt x="1938" y="61"/>
                    <a:pt x="1945" y="63"/>
                    <a:pt x="1953" y="66"/>
                  </a:cubicBezTo>
                  <a:cubicBezTo>
                    <a:pt x="1960" y="68"/>
                    <a:pt x="1975" y="73"/>
                    <a:pt x="1975" y="73"/>
                  </a:cubicBezTo>
                  <a:cubicBezTo>
                    <a:pt x="2018" y="101"/>
                    <a:pt x="2156" y="83"/>
                    <a:pt x="2222" y="88"/>
                  </a:cubicBezTo>
                  <a:cubicBezTo>
                    <a:pt x="2278" y="77"/>
                    <a:pt x="2267" y="64"/>
                    <a:pt x="2327" y="73"/>
                  </a:cubicBezTo>
                  <a:cubicBezTo>
                    <a:pt x="2370" y="89"/>
                    <a:pt x="2392" y="63"/>
                    <a:pt x="2431" y="51"/>
                  </a:cubicBezTo>
                  <a:cubicBezTo>
                    <a:pt x="2460" y="58"/>
                    <a:pt x="2479" y="71"/>
                    <a:pt x="2506" y="81"/>
                  </a:cubicBezTo>
                  <a:cubicBezTo>
                    <a:pt x="2526" y="78"/>
                    <a:pt x="2566" y="73"/>
                    <a:pt x="2566" y="73"/>
                  </a:cubicBezTo>
                </a:path>
              </a:pathLst>
            </a:custGeom>
            <a:solidFill>
              <a:schemeClr val="hlink"/>
            </a:solidFill>
            <a:ln w="9525">
              <a:solidFill>
                <a:schemeClr val="tx1"/>
              </a:solidFill>
              <a:round/>
              <a:headEnd/>
              <a:tailEnd/>
            </a:ln>
          </p:spPr>
          <p:txBody>
            <a:bodyPr wrap="none"/>
            <a:lstStyle/>
            <a:p>
              <a:endParaRPr lang="en-US"/>
            </a:p>
          </p:txBody>
        </p:sp>
        <p:sp>
          <p:nvSpPr>
            <p:cNvPr id="17433" name="Freeform 17"/>
            <p:cNvSpPr>
              <a:spLocks/>
            </p:cNvSpPr>
            <p:nvPr/>
          </p:nvSpPr>
          <p:spPr bwMode="auto">
            <a:xfrm>
              <a:off x="2276" y="3648"/>
              <a:ext cx="1072" cy="48"/>
            </a:xfrm>
            <a:custGeom>
              <a:avLst/>
              <a:gdLst>
                <a:gd name="T0" fmla="*/ 0 w 2528"/>
                <a:gd name="T1" fmla="*/ 1 h 83"/>
                <a:gd name="T2" fmla="*/ 0 w 2528"/>
                <a:gd name="T3" fmla="*/ 0 h 83"/>
                <a:gd name="T4" fmla="*/ 0 w 2528"/>
                <a:gd name="T5" fmla="*/ 1 h 83"/>
                <a:gd name="T6" fmla="*/ 1 w 2528"/>
                <a:gd name="T7" fmla="*/ 2 h 83"/>
                <a:gd name="T8" fmla="*/ 2 w 2528"/>
                <a:gd name="T9" fmla="*/ 1 h 83"/>
                <a:gd name="T10" fmla="*/ 2 w 2528"/>
                <a:gd name="T11" fmla="*/ 1 h 83"/>
                <a:gd name="T12" fmla="*/ 3 w 2528"/>
                <a:gd name="T13" fmla="*/ 1 h 83"/>
                <a:gd name="T14" fmla="*/ 3 w 2528"/>
                <a:gd name="T15" fmla="*/ 1 h 83"/>
                <a:gd name="T16" fmla="*/ 3 w 2528"/>
                <a:gd name="T17" fmla="*/ 1 h 83"/>
                <a:gd name="T18" fmla="*/ 3 w 2528"/>
                <a:gd name="T19" fmla="*/ 1 h 83"/>
                <a:gd name="T20" fmla="*/ 4 w 2528"/>
                <a:gd name="T21" fmla="*/ 2 h 83"/>
                <a:gd name="T22" fmla="*/ 4 w 2528"/>
                <a:gd name="T23" fmla="*/ 1 h 83"/>
                <a:gd name="T24" fmla="*/ 4 w 2528"/>
                <a:gd name="T25" fmla="*/ 1 h 83"/>
                <a:gd name="T26" fmla="*/ 5 w 2528"/>
                <a:gd name="T27" fmla="*/ 1 h 83"/>
                <a:gd name="T28" fmla="*/ 5 w 2528"/>
                <a:gd name="T29" fmla="*/ 1 h 83"/>
                <a:gd name="T30" fmla="*/ 5 w 2528"/>
                <a:gd name="T31" fmla="*/ 1 h 83"/>
                <a:gd name="T32" fmla="*/ 6 w 2528"/>
                <a:gd name="T33" fmla="*/ 1 h 83"/>
                <a:gd name="T34" fmla="*/ 6 w 2528"/>
                <a:gd name="T35" fmla="*/ 1 h 83"/>
                <a:gd name="T36" fmla="*/ 6 w 2528"/>
                <a:gd name="T37" fmla="*/ 1 h 83"/>
                <a:gd name="T38" fmla="*/ 6 w 2528"/>
                <a:gd name="T39" fmla="*/ 1 h 83"/>
                <a:gd name="T40" fmla="*/ 6 w 2528"/>
                <a:gd name="T41" fmla="*/ 2 h 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528"/>
                <a:gd name="T64" fmla="*/ 0 h 83"/>
                <a:gd name="T65" fmla="*/ 2528 w 2528"/>
                <a:gd name="T66" fmla="*/ 83 h 8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528" h="83">
                  <a:moveTo>
                    <a:pt x="0" y="44"/>
                  </a:moveTo>
                  <a:cubicBezTo>
                    <a:pt x="45" y="34"/>
                    <a:pt x="83" y="14"/>
                    <a:pt x="127" y="0"/>
                  </a:cubicBezTo>
                  <a:cubicBezTo>
                    <a:pt x="152" y="8"/>
                    <a:pt x="170" y="41"/>
                    <a:pt x="194" y="44"/>
                  </a:cubicBezTo>
                  <a:cubicBezTo>
                    <a:pt x="306" y="59"/>
                    <a:pt x="419" y="53"/>
                    <a:pt x="531" y="74"/>
                  </a:cubicBezTo>
                  <a:cubicBezTo>
                    <a:pt x="629" y="66"/>
                    <a:pt x="716" y="50"/>
                    <a:pt x="815" y="44"/>
                  </a:cubicBezTo>
                  <a:cubicBezTo>
                    <a:pt x="845" y="35"/>
                    <a:pt x="875" y="25"/>
                    <a:pt x="905" y="14"/>
                  </a:cubicBezTo>
                  <a:cubicBezTo>
                    <a:pt x="976" y="22"/>
                    <a:pt x="1043" y="37"/>
                    <a:pt x="1114" y="44"/>
                  </a:cubicBezTo>
                  <a:cubicBezTo>
                    <a:pt x="1159" y="41"/>
                    <a:pt x="1204" y="29"/>
                    <a:pt x="1249" y="29"/>
                  </a:cubicBezTo>
                  <a:cubicBezTo>
                    <a:pt x="1336" y="29"/>
                    <a:pt x="1269" y="39"/>
                    <a:pt x="1331" y="44"/>
                  </a:cubicBezTo>
                  <a:cubicBezTo>
                    <a:pt x="1378" y="48"/>
                    <a:pt x="1426" y="49"/>
                    <a:pt x="1473" y="52"/>
                  </a:cubicBezTo>
                  <a:cubicBezTo>
                    <a:pt x="1501" y="59"/>
                    <a:pt x="1528" y="67"/>
                    <a:pt x="1556" y="74"/>
                  </a:cubicBezTo>
                  <a:cubicBezTo>
                    <a:pt x="1594" y="70"/>
                    <a:pt x="1624" y="57"/>
                    <a:pt x="1660" y="52"/>
                  </a:cubicBezTo>
                  <a:cubicBezTo>
                    <a:pt x="1690" y="48"/>
                    <a:pt x="1720" y="47"/>
                    <a:pt x="1750" y="44"/>
                  </a:cubicBezTo>
                  <a:cubicBezTo>
                    <a:pt x="1765" y="42"/>
                    <a:pt x="1780" y="39"/>
                    <a:pt x="1795" y="37"/>
                  </a:cubicBezTo>
                  <a:cubicBezTo>
                    <a:pt x="1895" y="2"/>
                    <a:pt x="1753" y="1"/>
                    <a:pt x="1922" y="14"/>
                  </a:cubicBezTo>
                  <a:cubicBezTo>
                    <a:pt x="1965" y="28"/>
                    <a:pt x="2005" y="43"/>
                    <a:pt x="2049" y="52"/>
                  </a:cubicBezTo>
                  <a:cubicBezTo>
                    <a:pt x="2082" y="49"/>
                    <a:pt x="2115" y="49"/>
                    <a:pt x="2147" y="44"/>
                  </a:cubicBezTo>
                  <a:cubicBezTo>
                    <a:pt x="2163" y="41"/>
                    <a:pt x="2192" y="29"/>
                    <a:pt x="2192" y="29"/>
                  </a:cubicBezTo>
                  <a:cubicBezTo>
                    <a:pt x="2232" y="32"/>
                    <a:pt x="2272" y="29"/>
                    <a:pt x="2311" y="37"/>
                  </a:cubicBezTo>
                  <a:cubicBezTo>
                    <a:pt x="2321" y="39"/>
                    <a:pt x="2324" y="55"/>
                    <a:pt x="2334" y="59"/>
                  </a:cubicBezTo>
                  <a:cubicBezTo>
                    <a:pt x="2394" y="83"/>
                    <a:pt x="2463" y="67"/>
                    <a:pt x="2528" y="67"/>
                  </a:cubicBezTo>
                </a:path>
              </a:pathLst>
            </a:custGeom>
            <a:solidFill>
              <a:schemeClr val="hlink"/>
            </a:solidFill>
            <a:ln w="9525">
              <a:solidFill>
                <a:schemeClr val="tx1"/>
              </a:solidFill>
              <a:round/>
              <a:headEnd/>
              <a:tailEnd/>
            </a:ln>
          </p:spPr>
          <p:txBody>
            <a:bodyPr wrap="none"/>
            <a:lstStyle/>
            <a:p>
              <a:endParaRPr lang="en-US"/>
            </a:p>
          </p:txBody>
        </p:sp>
        <p:sp>
          <p:nvSpPr>
            <p:cNvPr id="17434" name="Freeform 27"/>
            <p:cNvSpPr>
              <a:spLocks/>
            </p:cNvSpPr>
            <p:nvPr/>
          </p:nvSpPr>
          <p:spPr bwMode="auto">
            <a:xfrm>
              <a:off x="2282" y="3744"/>
              <a:ext cx="982" cy="48"/>
            </a:xfrm>
            <a:custGeom>
              <a:avLst/>
              <a:gdLst>
                <a:gd name="T0" fmla="*/ 0 w 2543"/>
                <a:gd name="T1" fmla="*/ 0 h 98"/>
                <a:gd name="T2" fmla="*/ 0 w 2543"/>
                <a:gd name="T3" fmla="*/ 0 h 98"/>
                <a:gd name="T4" fmla="*/ 0 w 2543"/>
                <a:gd name="T5" fmla="*/ 0 h 98"/>
                <a:gd name="T6" fmla="*/ 0 w 2543"/>
                <a:gd name="T7" fmla="*/ 0 h 98"/>
                <a:gd name="T8" fmla="*/ 0 w 2543"/>
                <a:gd name="T9" fmla="*/ 0 h 98"/>
                <a:gd name="T10" fmla="*/ 0 w 2543"/>
                <a:gd name="T11" fmla="*/ 0 h 98"/>
                <a:gd name="T12" fmla="*/ 1 w 2543"/>
                <a:gd name="T13" fmla="*/ 0 h 98"/>
                <a:gd name="T14" fmla="*/ 1 w 2543"/>
                <a:gd name="T15" fmla="*/ 0 h 98"/>
                <a:gd name="T16" fmla="*/ 1 w 2543"/>
                <a:gd name="T17" fmla="*/ 0 h 98"/>
                <a:gd name="T18" fmla="*/ 1 w 2543"/>
                <a:gd name="T19" fmla="*/ 0 h 98"/>
                <a:gd name="T20" fmla="*/ 2 w 2543"/>
                <a:gd name="T21" fmla="*/ 0 h 98"/>
                <a:gd name="T22" fmla="*/ 2 w 2543"/>
                <a:gd name="T23" fmla="*/ 0 h 98"/>
                <a:gd name="T24" fmla="*/ 2 w 2543"/>
                <a:gd name="T25" fmla="*/ 0 h 98"/>
                <a:gd name="T26" fmla="*/ 2 w 2543"/>
                <a:gd name="T27" fmla="*/ 0 h 98"/>
                <a:gd name="T28" fmla="*/ 2 w 2543"/>
                <a:gd name="T29" fmla="*/ 0 h 98"/>
                <a:gd name="T30" fmla="*/ 2 w 2543"/>
                <a:gd name="T31" fmla="*/ 0 h 98"/>
                <a:gd name="T32" fmla="*/ 2 w 2543"/>
                <a:gd name="T33" fmla="*/ 0 h 98"/>
                <a:gd name="T34" fmla="*/ 3 w 2543"/>
                <a:gd name="T35" fmla="*/ 0 h 98"/>
                <a:gd name="T36" fmla="*/ 3 w 2543"/>
                <a:gd name="T37" fmla="*/ 0 h 98"/>
                <a:gd name="T38" fmla="*/ 3 w 2543"/>
                <a:gd name="T39" fmla="*/ 0 h 98"/>
                <a:gd name="T40" fmla="*/ 3 w 2543"/>
                <a:gd name="T41" fmla="*/ 0 h 98"/>
                <a:gd name="T42" fmla="*/ 3 w 2543"/>
                <a:gd name="T43" fmla="*/ 0 h 98"/>
                <a:gd name="T44" fmla="*/ 3 w 2543"/>
                <a:gd name="T45" fmla="*/ 0 h 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543"/>
                <a:gd name="T70" fmla="*/ 0 h 98"/>
                <a:gd name="T71" fmla="*/ 2543 w 2543"/>
                <a:gd name="T72" fmla="*/ 98 h 9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543" h="98">
                  <a:moveTo>
                    <a:pt x="0" y="32"/>
                  </a:moveTo>
                  <a:cubicBezTo>
                    <a:pt x="15" y="29"/>
                    <a:pt x="30" y="28"/>
                    <a:pt x="45" y="24"/>
                  </a:cubicBezTo>
                  <a:cubicBezTo>
                    <a:pt x="60" y="20"/>
                    <a:pt x="90" y="9"/>
                    <a:pt x="90" y="9"/>
                  </a:cubicBezTo>
                  <a:cubicBezTo>
                    <a:pt x="123" y="21"/>
                    <a:pt x="135" y="7"/>
                    <a:pt x="172" y="17"/>
                  </a:cubicBezTo>
                  <a:cubicBezTo>
                    <a:pt x="227" y="55"/>
                    <a:pt x="179" y="58"/>
                    <a:pt x="262" y="47"/>
                  </a:cubicBezTo>
                  <a:cubicBezTo>
                    <a:pt x="301" y="37"/>
                    <a:pt x="335" y="19"/>
                    <a:pt x="374" y="9"/>
                  </a:cubicBezTo>
                  <a:cubicBezTo>
                    <a:pt x="413" y="16"/>
                    <a:pt x="429" y="28"/>
                    <a:pt x="464" y="39"/>
                  </a:cubicBezTo>
                  <a:cubicBezTo>
                    <a:pt x="617" y="29"/>
                    <a:pt x="617" y="25"/>
                    <a:pt x="800" y="32"/>
                  </a:cubicBezTo>
                  <a:cubicBezTo>
                    <a:pt x="848" y="64"/>
                    <a:pt x="858" y="53"/>
                    <a:pt x="927" y="47"/>
                  </a:cubicBezTo>
                  <a:cubicBezTo>
                    <a:pt x="957" y="0"/>
                    <a:pt x="995" y="14"/>
                    <a:pt x="1055" y="9"/>
                  </a:cubicBezTo>
                  <a:cubicBezTo>
                    <a:pt x="1121" y="17"/>
                    <a:pt x="1167" y="39"/>
                    <a:pt x="1234" y="47"/>
                  </a:cubicBezTo>
                  <a:cubicBezTo>
                    <a:pt x="1261" y="87"/>
                    <a:pt x="1275" y="77"/>
                    <a:pt x="1324" y="69"/>
                  </a:cubicBezTo>
                  <a:cubicBezTo>
                    <a:pt x="1373" y="53"/>
                    <a:pt x="1401" y="77"/>
                    <a:pt x="1444" y="92"/>
                  </a:cubicBezTo>
                  <a:cubicBezTo>
                    <a:pt x="1515" y="85"/>
                    <a:pt x="1583" y="70"/>
                    <a:pt x="1653" y="62"/>
                  </a:cubicBezTo>
                  <a:cubicBezTo>
                    <a:pt x="1729" y="42"/>
                    <a:pt x="1752" y="38"/>
                    <a:pt x="1840" y="32"/>
                  </a:cubicBezTo>
                  <a:cubicBezTo>
                    <a:pt x="1845" y="24"/>
                    <a:pt x="1846" y="8"/>
                    <a:pt x="1855" y="9"/>
                  </a:cubicBezTo>
                  <a:cubicBezTo>
                    <a:pt x="1873" y="11"/>
                    <a:pt x="1883" y="33"/>
                    <a:pt x="1900" y="39"/>
                  </a:cubicBezTo>
                  <a:cubicBezTo>
                    <a:pt x="1922" y="47"/>
                    <a:pt x="1945" y="56"/>
                    <a:pt x="1967" y="62"/>
                  </a:cubicBezTo>
                  <a:cubicBezTo>
                    <a:pt x="2019" y="77"/>
                    <a:pt x="2054" y="73"/>
                    <a:pt x="2117" y="77"/>
                  </a:cubicBezTo>
                  <a:cubicBezTo>
                    <a:pt x="2181" y="98"/>
                    <a:pt x="2146" y="94"/>
                    <a:pt x="2222" y="84"/>
                  </a:cubicBezTo>
                  <a:cubicBezTo>
                    <a:pt x="2271" y="68"/>
                    <a:pt x="2271" y="70"/>
                    <a:pt x="2334" y="77"/>
                  </a:cubicBezTo>
                  <a:cubicBezTo>
                    <a:pt x="2367" y="68"/>
                    <a:pt x="2378" y="50"/>
                    <a:pt x="2409" y="39"/>
                  </a:cubicBezTo>
                  <a:cubicBezTo>
                    <a:pt x="2453" y="51"/>
                    <a:pt x="2497" y="54"/>
                    <a:pt x="2543" y="54"/>
                  </a:cubicBezTo>
                </a:path>
              </a:pathLst>
            </a:custGeom>
            <a:solidFill>
              <a:schemeClr val="hlink"/>
            </a:solidFill>
            <a:ln w="9525">
              <a:solidFill>
                <a:schemeClr val="tx1"/>
              </a:solidFill>
              <a:round/>
              <a:headEnd/>
              <a:tailEnd/>
            </a:ln>
          </p:spPr>
          <p:txBody>
            <a:bodyPr wrap="none"/>
            <a:lstStyle/>
            <a:p>
              <a:endParaRPr lang="en-US"/>
            </a:p>
          </p:txBody>
        </p:sp>
      </p:grpSp>
      <p:grpSp>
        <p:nvGrpSpPr>
          <p:cNvPr id="3" name="Group 24"/>
          <p:cNvGrpSpPr>
            <a:grpSpLocks/>
          </p:cNvGrpSpPr>
          <p:nvPr/>
        </p:nvGrpSpPr>
        <p:grpSpPr bwMode="auto">
          <a:xfrm>
            <a:off x="5927726" y="1826419"/>
            <a:ext cx="2176463" cy="1131095"/>
            <a:chOff x="1192" y="1440"/>
            <a:chExt cx="1371" cy="903"/>
          </a:xfrm>
        </p:grpSpPr>
        <p:sp>
          <p:nvSpPr>
            <p:cNvPr id="17419" name="AutoShape 18"/>
            <p:cNvSpPr>
              <a:spLocks noChangeArrowheads="1"/>
            </p:cNvSpPr>
            <p:nvPr/>
          </p:nvSpPr>
          <p:spPr bwMode="auto">
            <a:xfrm>
              <a:off x="2178" y="1440"/>
              <a:ext cx="385" cy="903"/>
            </a:xfrm>
            <a:prstGeom prst="downArrow">
              <a:avLst>
                <a:gd name="adj1" fmla="val 50000"/>
                <a:gd name="adj2" fmla="val 58636"/>
              </a:avLst>
            </a:prstGeom>
            <a:solidFill>
              <a:schemeClr val="bg2"/>
            </a:solidFill>
            <a:ln w="9525">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tr-TR" altLang="en-US">
                <a:latin typeface="Perpetua" panose="02020502060401020303" pitchFamily="18" charset="0"/>
              </a:endParaRPr>
            </a:p>
          </p:txBody>
        </p:sp>
        <p:sp>
          <p:nvSpPr>
            <p:cNvPr id="17420" name="Text Box 20"/>
            <p:cNvSpPr txBox="1">
              <a:spLocks noChangeArrowheads="1"/>
            </p:cNvSpPr>
            <p:nvPr/>
          </p:nvSpPr>
          <p:spPr bwMode="auto">
            <a:xfrm>
              <a:off x="1192" y="1565"/>
              <a:ext cx="1018" cy="7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altLang="en-US"/>
                <a:t>HTTP request</a:t>
              </a:r>
            </a:p>
            <a:p>
              <a:pPr algn="r" eaLnBrk="1" hangingPunct="1"/>
              <a:r>
                <a:rPr lang="en-US" altLang="en-US"/>
                <a:t>(form data, </a:t>
              </a:r>
            </a:p>
            <a:p>
              <a:pPr algn="r" eaLnBrk="1" hangingPunct="1"/>
              <a:r>
                <a:rPr lang="en-US" altLang="en-US"/>
                <a:t>HTTP </a:t>
              </a:r>
              <a:br>
                <a:rPr lang="en-US" altLang="en-US"/>
              </a:br>
              <a:r>
                <a:rPr lang="en-US" altLang="en-US"/>
                <a:t>header data)</a:t>
              </a:r>
            </a:p>
          </p:txBody>
        </p:sp>
      </p:grpSp>
      <p:grpSp>
        <p:nvGrpSpPr>
          <p:cNvPr id="4" name="Group 25"/>
          <p:cNvGrpSpPr>
            <a:grpSpLocks/>
          </p:cNvGrpSpPr>
          <p:nvPr/>
        </p:nvGrpSpPr>
        <p:grpSpPr bwMode="auto">
          <a:xfrm>
            <a:off x="8229599" y="1829432"/>
            <a:ext cx="2330450" cy="1142368"/>
            <a:chOff x="2801" y="1440"/>
            <a:chExt cx="1468" cy="912"/>
          </a:xfrm>
        </p:grpSpPr>
        <p:sp>
          <p:nvSpPr>
            <p:cNvPr id="17417" name="AutoShape 19"/>
            <p:cNvSpPr>
              <a:spLocks noChangeArrowheads="1"/>
            </p:cNvSpPr>
            <p:nvPr/>
          </p:nvSpPr>
          <p:spPr bwMode="auto">
            <a:xfrm flipV="1">
              <a:off x="2801" y="1440"/>
              <a:ext cx="385" cy="912"/>
            </a:xfrm>
            <a:prstGeom prst="downArrow">
              <a:avLst>
                <a:gd name="adj1" fmla="val 50000"/>
                <a:gd name="adj2" fmla="val 59221"/>
              </a:avLst>
            </a:prstGeom>
            <a:solidFill>
              <a:schemeClr val="bg2"/>
            </a:solidFill>
            <a:ln w="9525">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tr-TR" altLang="en-US">
                <a:latin typeface="Perpetua" panose="02020502060401020303" pitchFamily="18" charset="0"/>
              </a:endParaRPr>
            </a:p>
          </p:txBody>
        </p:sp>
        <p:sp>
          <p:nvSpPr>
            <p:cNvPr id="17418" name="Text Box 21"/>
            <p:cNvSpPr txBox="1">
              <a:spLocks noChangeArrowheads="1"/>
            </p:cNvSpPr>
            <p:nvPr/>
          </p:nvSpPr>
          <p:spPr bwMode="auto">
            <a:xfrm>
              <a:off x="3137" y="1737"/>
              <a:ext cx="113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HTTP response</a:t>
              </a:r>
              <a:br>
                <a:rPr lang="en-US" altLang="en-US"/>
              </a:br>
              <a:r>
                <a:rPr lang="en-US" altLang="en-US"/>
                <a:t>HTML, XML</a:t>
              </a:r>
            </a:p>
          </p:txBody>
        </p:sp>
      </p:grpSp>
      <p:sp>
        <p:nvSpPr>
          <p:cNvPr id="17415" name="Text Box 22"/>
          <p:cNvSpPr txBox="1">
            <a:spLocks noChangeArrowheads="1"/>
          </p:cNvSpPr>
          <p:nvPr/>
        </p:nvSpPr>
        <p:spPr bwMode="auto">
          <a:xfrm>
            <a:off x="9144000" y="3652838"/>
            <a:ext cx="1620838" cy="1200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ASP page</a:t>
            </a:r>
          </a:p>
          <a:p>
            <a:pPr eaLnBrk="1" hangingPunct="1"/>
            <a:r>
              <a:rPr lang="en-US" altLang="en-US"/>
              <a:t>(static HTML, </a:t>
            </a:r>
            <a:br>
              <a:rPr lang="en-US" altLang="en-US"/>
            </a:br>
            <a:r>
              <a:rPr lang="en-US" altLang="en-US"/>
              <a:t> server-side </a:t>
            </a:r>
          </a:p>
          <a:p>
            <a:pPr eaLnBrk="1" hangingPunct="1"/>
            <a:r>
              <a:rPr lang="en-US" altLang="en-US"/>
              <a:t>logic)</a:t>
            </a:r>
          </a:p>
        </p:txBody>
      </p:sp>
      <p:sp>
        <p:nvSpPr>
          <p:cNvPr id="49" name="AutoShape 23"/>
          <p:cNvSpPr>
            <a:spLocks noChangeArrowheads="1"/>
          </p:cNvSpPr>
          <p:nvPr/>
        </p:nvSpPr>
        <p:spPr bwMode="auto">
          <a:xfrm>
            <a:off x="7847014" y="3679155"/>
            <a:ext cx="611187" cy="1505621"/>
          </a:xfrm>
          <a:prstGeom prst="downArrow">
            <a:avLst>
              <a:gd name="adj1" fmla="val 50000"/>
              <a:gd name="adj2" fmla="val 78052"/>
            </a:avLst>
          </a:prstGeom>
          <a:solidFill>
            <a:schemeClr val="bg2"/>
          </a:solidFill>
          <a:ln w="9525">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tr-TR" altLang="en-US">
              <a:latin typeface="Perpetua" panose="02020502060401020303" pitchFamily="18" charset="0"/>
            </a:endParaRPr>
          </a:p>
        </p:txBody>
      </p:sp>
    </p:spTree>
    <p:extLst>
      <p:ext uri="{BB962C8B-B14F-4D97-AF65-F5344CB8AC3E}">
        <p14:creationId xmlns="" xmlns:p14="http://schemas.microsoft.com/office/powerpoint/2010/main" val="3758035380"/>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wipe(up)">
                                      <p:cBhvr>
                                        <p:cTn id="12" dur="500"/>
                                        <p:tgtEl>
                                          <p:spTgt spid="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AE906B-10B7-4C0D-940E-B0A9DE2E7BAA}"/>
              </a:ext>
            </a:extLst>
          </p:cNvPr>
          <p:cNvSpPr>
            <a:spLocks noGrp="1"/>
          </p:cNvSpPr>
          <p:nvPr>
            <p:ph type="title"/>
          </p:nvPr>
        </p:nvSpPr>
        <p:spPr/>
        <p:txBody>
          <a:bodyPr/>
          <a:lstStyle/>
          <a:p>
            <a:r>
              <a:rPr lang="en-US" dirty="0"/>
              <a:t>Web Development</a:t>
            </a:r>
          </a:p>
        </p:txBody>
      </p:sp>
      <p:sp>
        <p:nvSpPr>
          <p:cNvPr id="3" name="Content Placeholder 2">
            <a:extLst>
              <a:ext uri="{FF2B5EF4-FFF2-40B4-BE49-F238E27FC236}">
                <a16:creationId xmlns="" xmlns:a16="http://schemas.microsoft.com/office/drawing/2014/main" id="{5230C132-B358-4C3B-8D12-6E541C42F000}"/>
              </a:ext>
            </a:extLst>
          </p:cNvPr>
          <p:cNvSpPr>
            <a:spLocks noGrp="1"/>
          </p:cNvSpPr>
          <p:nvPr>
            <p:ph idx="1"/>
          </p:nvPr>
        </p:nvSpPr>
        <p:spPr/>
        <p:txBody>
          <a:bodyPr/>
          <a:lstStyle/>
          <a:p>
            <a:r>
              <a:rPr lang="en-US" dirty="0"/>
              <a:t>Which language(s) is/are understood by the browser?</a:t>
            </a:r>
          </a:p>
          <a:p>
            <a:pPr lvl="1"/>
            <a:r>
              <a:rPr lang="en-US" dirty="0"/>
              <a:t>HTML</a:t>
            </a:r>
          </a:p>
          <a:p>
            <a:pPr lvl="1"/>
            <a:r>
              <a:rPr lang="en-US" dirty="0"/>
              <a:t>JavaScript</a:t>
            </a:r>
          </a:p>
          <a:p>
            <a:pPr lvl="1"/>
            <a:r>
              <a:rPr lang="en-US" dirty="0"/>
              <a:t>CSS</a:t>
            </a:r>
          </a:p>
          <a:p>
            <a:r>
              <a:rPr lang="en-US" dirty="0"/>
              <a:t>What is the purpose of Server-Side Languages like </a:t>
            </a:r>
            <a:r>
              <a:rPr lang="en-US" dirty="0" err="1"/>
              <a:t>ASP.Net</a:t>
            </a:r>
            <a:r>
              <a:rPr lang="en-US" dirty="0"/>
              <a:t>, PHP, JSP, </a:t>
            </a:r>
            <a:r>
              <a:rPr lang="en-US" dirty="0" err="1"/>
              <a:t>etc</a:t>
            </a:r>
            <a:endParaRPr lang="en-US" dirty="0"/>
          </a:p>
          <a:p>
            <a:r>
              <a:rPr lang="en-US" dirty="0"/>
              <a:t>What is meant by the terms “POST” and “GET”</a:t>
            </a:r>
          </a:p>
          <a:p>
            <a:pPr lvl="1"/>
            <a:r>
              <a:rPr lang="en-US" dirty="0"/>
              <a:t>GET has parameters in URL (Query String)</a:t>
            </a:r>
          </a:p>
          <a:p>
            <a:pPr lvl="1"/>
            <a:r>
              <a:rPr lang="en-US" dirty="0"/>
              <a:t>POST has parameters in the message header </a:t>
            </a:r>
          </a:p>
        </p:txBody>
      </p:sp>
    </p:spTree>
    <p:extLst>
      <p:ext uri="{BB962C8B-B14F-4D97-AF65-F5344CB8AC3E}">
        <p14:creationId xmlns="" xmlns:p14="http://schemas.microsoft.com/office/powerpoint/2010/main" val="2644654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0"/>
          <a:ext cx="12192000" cy="6857999"/>
        </p:xfrm>
        <a:graphic>
          <a:graphicData uri="http://schemas.openxmlformats.org/drawingml/2006/table">
            <a:tbl>
              <a:tblPr firstRow="1" bandRow="1">
                <a:tableStyleId>{5C22544A-7EE6-4342-B048-85BDC9FD1C3A}</a:tableStyleId>
              </a:tblPr>
              <a:tblGrid>
                <a:gridCol w="1614356">
                  <a:extLst>
                    <a:ext uri="{9D8B030D-6E8A-4147-A177-3AD203B41FA5}">
                      <a16:colId xmlns="" xmlns:a16="http://schemas.microsoft.com/office/drawing/2014/main" val="596895923"/>
                    </a:ext>
                  </a:extLst>
                </a:gridCol>
                <a:gridCol w="4661753">
                  <a:extLst>
                    <a:ext uri="{9D8B030D-6E8A-4147-A177-3AD203B41FA5}">
                      <a16:colId xmlns="" xmlns:a16="http://schemas.microsoft.com/office/drawing/2014/main" val="1922705267"/>
                    </a:ext>
                  </a:extLst>
                </a:gridCol>
                <a:gridCol w="5915891">
                  <a:extLst>
                    <a:ext uri="{9D8B030D-6E8A-4147-A177-3AD203B41FA5}">
                      <a16:colId xmlns="" xmlns:a16="http://schemas.microsoft.com/office/drawing/2014/main" val="3120968986"/>
                    </a:ext>
                  </a:extLst>
                </a:gridCol>
              </a:tblGrid>
              <a:tr h="356260">
                <a:tc>
                  <a:txBody>
                    <a:bodyPr/>
                    <a:lstStyle/>
                    <a:p>
                      <a:r>
                        <a:rPr lang="en-US" sz="1600" dirty="0"/>
                        <a:t>Area</a:t>
                      </a:r>
                    </a:p>
                  </a:txBody>
                  <a:tcPr anchor="ctr"/>
                </a:tc>
                <a:tc>
                  <a:txBody>
                    <a:bodyPr/>
                    <a:lstStyle/>
                    <a:p>
                      <a:r>
                        <a:rPr lang="en-US" sz="1600"/>
                        <a:t>Web application projects</a:t>
                      </a:r>
                    </a:p>
                  </a:txBody>
                  <a:tcPr anchor="ctr"/>
                </a:tc>
                <a:tc>
                  <a:txBody>
                    <a:bodyPr/>
                    <a:lstStyle/>
                    <a:p>
                      <a:r>
                        <a:rPr lang="en-US" sz="1600" dirty="0"/>
                        <a:t>Web site projects</a:t>
                      </a:r>
                    </a:p>
                  </a:txBody>
                  <a:tcPr anchor="ctr"/>
                </a:tc>
                <a:extLst>
                  <a:ext uri="{0D108BD9-81ED-4DB2-BD59-A6C34878D82A}">
                    <a16:rowId xmlns="" xmlns:a16="http://schemas.microsoft.com/office/drawing/2014/main" val="1938651306"/>
                  </a:ext>
                </a:extLst>
              </a:tr>
              <a:tr h="1157844">
                <a:tc>
                  <a:txBody>
                    <a:bodyPr/>
                    <a:lstStyle/>
                    <a:p>
                      <a:r>
                        <a:rPr lang="en-US" sz="1600" dirty="0"/>
                        <a:t>Project file structure</a:t>
                      </a:r>
                    </a:p>
                  </a:txBody>
                  <a:tcPr anchor="ctr"/>
                </a:tc>
                <a:tc>
                  <a:txBody>
                    <a:bodyPr/>
                    <a:lstStyle/>
                    <a:p>
                      <a:r>
                        <a:rPr lang="en-US" sz="1600"/>
                        <a:t>A Visual Studio project file (.csproj or .vbproj) stores information about the project, such as the list of files that are included in the project, and any project-to-project references.</a:t>
                      </a:r>
                    </a:p>
                  </a:txBody>
                  <a:tcPr anchor="ctr"/>
                </a:tc>
                <a:tc>
                  <a:txBody>
                    <a:bodyPr/>
                    <a:lstStyle/>
                    <a:p>
                      <a:r>
                        <a:rPr lang="en-US" sz="1600" dirty="0"/>
                        <a:t>There is no project file (.</a:t>
                      </a:r>
                      <a:r>
                        <a:rPr lang="en-US" sz="1600" dirty="0" err="1"/>
                        <a:t>csproj</a:t>
                      </a:r>
                      <a:r>
                        <a:rPr lang="en-US" sz="1600" dirty="0"/>
                        <a:t> or .</a:t>
                      </a:r>
                      <a:r>
                        <a:rPr lang="en-US" sz="1600" dirty="0" err="1"/>
                        <a:t>vbproj</a:t>
                      </a:r>
                      <a:r>
                        <a:rPr lang="en-US" sz="1600" dirty="0"/>
                        <a:t>). All the files in a folder structure are automatically included in the site.</a:t>
                      </a:r>
                    </a:p>
                  </a:txBody>
                  <a:tcPr anchor="ctr"/>
                </a:tc>
                <a:extLst>
                  <a:ext uri="{0D108BD9-81ED-4DB2-BD59-A6C34878D82A}">
                    <a16:rowId xmlns="" xmlns:a16="http://schemas.microsoft.com/office/drawing/2014/main" val="3702298062"/>
                  </a:ext>
                </a:extLst>
              </a:tr>
              <a:tr h="2226623">
                <a:tc>
                  <a:txBody>
                    <a:bodyPr/>
                    <a:lstStyle/>
                    <a:p>
                      <a:r>
                        <a:rPr lang="en-US" sz="1600" dirty="0"/>
                        <a:t>Compilation</a:t>
                      </a:r>
                    </a:p>
                  </a:txBody>
                  <a:tcPr anchor="ctr"/>
                </a:tc>
                <a:tc>
                  <a:txBody>
                    <a:bodyPr/>
                    <a:lstStyle/>
                    <a:p>
                      <a:pPr>
                        <a:buFont typeface="Arial" panose="020B0604020202020204" pitchFamily="34" charset="0"/>
                        <a:buNone/>
                      </a:pPr>
                      <a:r>
                        <a:rPr lang="en-US" sz="1600" dirty="0"/>
                        <a:t>- You explicitly compile the source code on the computer that is used for development or source control.</a:t>
                      </a:r>
                    </a:p>
                    <a:p>
                      <a:pPr>
                        <a:buFont typeface="Arial" panose="020B0604020202020204" pitchFamily="34" charset="0"/>
                        <a:buNone/>
                      </a:pPr>
                      <a:r>
                        <a:rPr lang="en-US" sz="1600" dirty="0"/>
                        <a:t>- By default, compilation of code files (excluding .</a:t>
                      </a:r>
                      <a:r>
                        <a:rPr lang="en-US" sz="1600" dirty="0" err="1"/>
                        <a:t>aspx</a:t>
                      </a:r>
                      <a:r>
                        <a:rPr lang="en-US" sz="1600" dirty="0"/>
                        <a:t> and .</a:t>
                      </a:r>
                      <a:r>
                        <a:rPr lang="en-US" sz="1600" dirty="0" err="1"/>
                        <a:t>ascx</a:t>
                      </a:r>
                      <a:r>
                        <a:rPr lang="en-US" sz="1600" dirty="0"/>
                        <a:t> files) produces a single assembly.</a:t>
                      </a:r>
                    </a:p>
                  </a:txBody>
                  <a:tcPr anchor="ctr"/>
                </a:tc>
                <a:tc>
                  <a:txBody>
                    <a:bodyPr/>
                    <a:lstStyle/>
                    <a:p>
                      <a:pPr>
                        <a:buFont typeface="Arial" panose="020B0604020202020204" pitchFamily="34" charset="0"/>
                        <a:buNone/>
                      </a:pPr>
                      <a:r>
                        <a:rPr lang="en-US" sz="1600" dirty="0"/>
                        <a:t>- The source code is typically compiled dynamically (automatically) by ASP.NET on the server the first time a request is received after the site has been installed or updated.</a:t>
                      </a:r>
                    </a:p>
                    <a:p>
                      <a:pPr>
                        <a:buFont typeface="Arial" panose="020B0604020202020204" pitchFamily="34" charset="0"/>
                        <a:buNone/>
                      </a:pPr>
                      <a:r>
                        <a:rPr lang="en-US" sz="1600" dirty="0"/>
                        <a:t>- You can precompile the site (compile in advance on a development computer or on the server). </a:t>
                      </a:r>
                    </a:p>
                    <a:p>
                      <a:pPr>
                        <a:buFont typeface="Arial" panose="020B0604020202020204" pitchFamily="34" charset="0"/>
                        <a:buNone/>
                      </a:pPr>
                      <a:r>
                        <a:rPr lang="en-US" sz="1600" dirty="0"/>
                        <a:t>- By default, compilation produces multiple assemblies.</a:t>
                      </a:r>
                    </a:p>
                  </a:txBody>
                  <a:tcPr anchor="ctr"/>
                </a:tc>
                <a:extLst>
                  <a:ext uri="{0D108BD9-81ED-4DB2-BD59-A6C34878D82A}">
                    <a16:rowId xmlns="" xmlns:a16="http://schemas.microsoft.com/office/drawing/2014/main" val="822702064"/>
                  </a:ext>
                </a:extLst>
              </a:tr>
              <a:tr h="890649">
                <a:tc>
                  <a:txBody>
                    <a:bodyPr/>
                    <a:lstStyle/>
                    <a:p>
                      <a:r>
                        <a:rPr lang="en-US" sz="1600" dirty="0"/>
                        <a:t>Namespaces</a:t>
                      </a:r>
                    </a:p>
                  </a:txBody>
                  <a:tcPr anchor="ctr"/>
                </a:tc>
                <a:tc>
                  <a:txBody>
                    <a:bodyPr/>
                    <a:lstStyle/>
                    <a:p>
                      <a:r>
                        <a:rPr lang="en-US" sz="1600" dirty="0"/>
                        <a:t>Explicit namespaces are added to pages, controls, and classes by default.</a:t>
                      </a:r>
                    </a:p>
                  </a:txBody>
                  <a:tcPr anchor="ctr"/>
                </a:tc>
                <a:tc>
                  <a:txBody>
                    <a:bodyPr/>
                    <a:lstStyle/>
                    <a:p>
                      <a:r>
                        <a:rPr lang="en-US" sz="1600"/>
                        <a:t>Explicit namespaces are not added to pages, controls, and classes by default, but you can add them manually.</a:t>
                      </a:r>
                    </a:p>
                  </a:txBody>
                  <a:tcPr anchor="ctr"/>
                </a:tc>
                <a:extLst>
                  <a:ext uri="{0D108BD9-81ED-4DB2-BD59-A6C34878D82A}">
                    <a16:rowId xmlns="" xmlns:a16="http://schemas.microsoft.com/office/drawing/2014/main" val="2035654465"/>
                  </a:ext>
                </a:extLst>
              </a:tr>
              <a:tr h="2226623">
                <a:tc>
                  <a:txBody>
                    <a:bodyPr/>
                    <a:lstStyle/>
                    <a:p>
                      <a:r>
                        <a:rPr lang="en-US" sz="1600"/>
                        <a:t>Deployment</a:t>
                      </a:r>
                    </a:p>
                  </a:txBody>
                  <a:tcPr anchor="ctr"/>
                </a:tc>
                <a:tc>
                  <a:txBody>
                    <a:bodyPr/>
                    <a:lstStyle/>
                    <a:p>
                      <a:pPr>
                        <a:buFont typeface="Arial" panose="020B0604020202020204" pitchFamily="34" charset="0"/>
                        <a:buNone/>
                      </a:pPr>
                      <a:r>
                        <a:rPr lang="en-US" sz="1600" dirty="0"/>
                        <a:t>- You copy the assembly to a server. The assembly is produced by compiling the application. </a:t>
                      </a:r>
                    </a:p>
                    <a:p>
                      <a:pPr>
                        <a:buFont typeface="Arial" panose="020B0604020202020204" pitchFamily="34" charset="0"/>
                        <a:buNone/>
                      </a:pPr>
                      <a:r>
                        <a:rPr lang="en-US" sz="1600" dirty="0"/>
                        <a:t>- Visual Studio provides tools that integrate with Web Deploy (the IIS web deployment tool) to automate many deployment tasks.</a:t>
                      </a:r>
                    </a:p>
                  </a:txBody>
                  <a:tcPr anchor="ctr"/>
                </a:tc>
                <a:tc>
                  <a:txBody>
                    <a:bodyPr/>
                    <a:lstStyle/>
                    <a:p>
                      <a:pPr>
                        <a:buFont typeface="Arial" panose="020B0604020202020204" pitchFamily="34" charset="0"/>
                        <a:buNone/>
                      </a:pPr>
                      <a:r>
                        <a:rPr lang="en-US" sz="1600" dirty="0"/>
                        <a:t>- You copy the application source files to a computer that has IIS installed on it. </a:t>
                      </a:r>
                    </a:p>
                    <a:p>
                      <a:pPr>
                        <a:buFont typeface="Arial" panose="020B0604020202020204" pitchFamily="34" charset="0"/>
                        <a:buNone/>
                      </a:pPr>
                      <a:r>
                        <a:rPr lang="en-US" sz="1600" dirty="0"/>
                        <a:t>- If you precompile the site on a development computer, you copy the assemblies produced by compilation to the IIS server.</a:t>
                      </a:r>
                    </a:p>
                    <a:p>
                      <a:pPr>
                        <a:buFont typeface="Arial" panose="020B0604020202020204" pitchFamily="34" charset="0"/>
                        <a:buNone/>
                      </a:pPr>
                      <a:r>
                        <a:rPr lang="en-US" sz="1600" dirty="0"/>
                        <a:t>- Visual Studio provides tools that integrate with Web Deploy (the IIS web deployment tool) to automate many deployment tasks.</a:t>
                      </a:r>
                    </a:p>
                  </a:txBody>
                  <a:tcPr anchor="ctr"/>
                </a:tc>
                <a:extLst>
                  <a:ext uri="{0D108BD9-81ED-4DB2-BD59-A6C34878D82A}">
                    <a16:rowId xmlns="" xmlns:a16="http://schemas.microsoft.com/office/drawing/2014/main" val="2681595215"/>
                  </a:ext>
                </a:extLst>
              </a:tr>
            </a:tbl>
          </a:graphicData>
        </a:graphic>
      </p:graphicFrame>
    </p:spTree>
    <p:extLst>
      <p:ext uri="{BB962C8B-B14F-4D97-AF65-F5344CB8AC3E}">
        <p14:creationId xmlns="" xmlns:p14="http://schemas.microsoft.com/office/powerpoint/2010/main" val="1394535971"/>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2185342" y="802514"/>
            <a:ext cx="7772400" cy="792163"/>
          </a:xfrm>
        </p:spPr>
        <p:txBody>
          <a:bodyPr/>
          <a:lstStyle/>
          <a:p>
            <a:pPr eaLnBrk="1" hangingPunct="1"/>
            <a:r>
              <a:rPr lang="en-US" altLang="en-US" dirty="0"/>
              <a:t>ASP.NET Architecture</a:t>
            </a:r>
            <a:endParaRPr lang="en-US" altLang="en-US" sz="5400" dirty="0"/>
          </a:p>
        </p:txBody>
      </p:sp>
      <p:grpSp>
        <p:nvGrpSpPr>
          <p:cNvPr id="46083" name="Group 2"/>
          <p:cNvGrpSpPr>
            <a:grpSpLocks/>
          </p:cNvGrpSpPr>
          <p:nvPr/>
        </p:nvGrpSpPr>
        <p:grpSpPr bwMode="auto">
          <a:xfrm>
            <a:off x="2362200" y="2022764"/>
            <a:ext cx="7543800" cy="4225636"/>
            <a:chOff x="786" y="1296"/>
            <a:chExt cx="4100" cy="2448"/>
          </a:xfrm>
        </p:grpSpPr>
        <p:sp>
          <p:nvSpPr>
            <p:cNvPr id="46084" name="Rectangle 3"/>
            <p:cNvSpPr>
              <a:spLocks noChangeArrowheads="1"/>
            </p:cNvSpPr>
            <p:nvPr/>
          </p:nvSpPr>
          <p:spPr bwMode="auto">
            <a:xfrm>
              <a:off x="786" y="1680"/>
              <a:ext cx="3504" cy="328"/>
            </a:xfrm>
            <a:prstGeom prst="rect">
              <a:avLst/>
            </a:prstGeom>
            <a:solidFill>
              <a:schemeClr val="folHlink"/>
            </a:solidFill>
            <a:ln w="12700">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Common Language Specification</a:t>
              </a:r>
            </a:p>
          </p:txBody>
        </p:sp>
        <p:sp>
          <p:nvSpPr>
            <p:cNvPr id="46085" name="Rectangle 4"/>
            <p:cNvSpPr>
              <a:spLocks noChangeArrowheads="1"/>
            </p:cNvSpPr>
            <p:nvPr/>
          </p:nvSpPr>
          <p:spPr bwMode="auto">
            <a:xfrm>
              <a:off x="786" y="3408"/>
              <a:ext cx="3504" cy="328"/>
            </a:xfrm>
            <a:prstGeom prst="rect">
              <a:avLst/>
            </a:prstGeom>
            <a:solidFill>
              <a:schemeClr val="accent1"/>
            </a:solidFill>
            <a:ln w="12700">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Common Language Runtime</a:t>
              </a:r>
            </a:p>
          </p:txBody>
        </p:sp>
        <p:sp>
          <p:nvSpPr>
            <p:cNvPr id="46086" name="Rectangle 5"/>
            <p:cNvSpPr>
              <a:spLocks noChangeArrowheads="1"/>
            </p:cNvSpPr>
            <p:nvPr/>
          </p:nvSpPr>
          <p:spPr bwMode="auto">
            <a:xfrm>
              <a:off x="786" y="1304"/>
              <a:ext cx="576" cy="328"/>
            </a:xfrm>
            <a:prstGeom prst="rect">
              <a:avLst/>
            </a:prstGeom>
            <a:solidFill>
              <a:schemeClr val="accent1"/>
            </a:solidFill>
            <a:ln w="12700">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VB</a:t>
              </a:r>
            </a:p>
          </p:txBody>
        </p:sp>
        <p:sp>
          <p:nvSpPr>
            <p:cNvPr id="46087" name="Rectangle 6"/>
            <p:cNvSpPr>
              <a:spLocks noChangeArrowheads="1"/>
            </p:cNvSpPr>
            <p:nvPr/>
          </p:nvSpPr>
          <p:spPr bwMode="auto">
            <a:xfrm>
              <a:off x="1458" y="1304"/>
              <a:ext cx="576" cy="328"/>
            </a:xfrm>
            <a:prstGeom prst="rect">
              <a:avLst/>
            </a:prstGeom>
            <a:solidFill>
              <a:schemeClr val="accent1"/>
            </a:solidFill>
            <a:ln w="12700">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C++</a:t>
              </a:r>
            </a:p>
          </p:txBody>
        </p:sp>
        <p:sp>
          <p:nvSpPr>
            <p:cNvPr id="46088" name="Rectangle 7"/>
            <p:cNvSpPr>
              <a:spLocks noChangeArrowheads="1"/>
            </p:cNvSpPr>
            <p:nvPr/>
          </p:nvSpPr>
          <p:spPr bwMode="auto">
            <a:xfrm>
              <a:off x="2130" y="1304"/>
              <a:ext cx="576" cy="328"/>
            </a:xfrm>
            <a:prstGeom prst="rect">
              <a:avLst/>
            </a:prstGeom>
            <a:solidFill>
              <a:schemeClr val="accent1"/>
            </a:solidFill>
            <a:ln w="12700">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C#</a:t>
              </a:r>
            </a:p>
          </p:txBody>
        </p:sp>
        <p:sp>
          <p:nvSpPr>
            <p:cNvPr id="46089" name="Rectangle 8"/>
            <p:cNvSpPr>
              <a:spLocks noChangeArrowheads="1"/>
            </p:cNvSpPr>
            <p:nvPr/>
          </p:nvSpPr>
          <p:spPr bwMode="auto">
            <a:xfrm>
              <a:off x="786" y="2064"/>
              <a:ext cx="2304" cy="518"/>
            </a:xfrm>
            <a:prstGeom prst="rect">
              <a:avLst/>
            </a:prstGeom>
            <a:solidFill>
              <a:schemeClr val="accent2"/>
            </a:solidFill>
            <a:ln w="12700">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ASP.NET: Web Services</a:t>
              </a:r>
            </a:p>
            <a:p>
              <a:pPr algn="ctr" eaLnBrk="1" hangingPunct="1"/>
              <a:r>
                <a:rPr lang="en-US" altLang="en-US" sz="2400">
                  <a:solidFill>
                    <a:schemeClr val="bg1"/>
                  </a:solidFill>
                </a:rPr>
                <a:t>and Web Forms</a:t>
              </a:r>
            </a:p>
          </p:txBody>
        </p:sp>
        <p:sp>
          <p:nvSpPr>
            <p:cNvPr id="46090" name="Rectangle 9"/>
            <p:cNvSpPr>
              <a:spLocks noChangeArrowheads="1"/>
            </p:cNvSpPr>
            <p:nvPr/>
          </p:nvSpPr>
          <p:spPr bwMode="auto">
            <a:xfrm>
              <a:off x="2802" y="1304"/>
              <a:ext cx="720" cy="328"/>
            </a:xfrm>
            <a:prstGeom prst="rect">
              <a:avLst/>
            </a:prstGeom>
            <a:solidFill>
              <a:schemeClr val="accent1"/>
            </a:solidFill>
            <a:ln w="12700">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JScript</a:t>
              </a:r>
            </a:p>
          </p:txBody>
        </p:sp>
        <p:sp>
          <p:nvSpPr>
            <p:cNvPr id="46091" name="Rectangle 10"/>
            <p:cNvSpPr>
              <a:spLocks noChangeArrowheads="1"/>
            </p:cNvSpPr>
            <p:nvPr/>
          </p:nvSpPr>
          <p:spPr bwMode="auto">
            <a:xfrm>
              <a:off x="3618" y="1304"/>
              <a:ext cx="672" cy="328"/>
            </a:xfrm>
            <a:prstGeom prst="rect">
              <a:avLst/>
            </a:prstGeom>
            <a:solidFill>
              <a:schemeClr val="accent1"/>
            </a:solidFill>
            <a:ln w="12700">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a:t>
              </a:r>
            </a:p>
          </p:txBody>
        </p:sp>
        <p:sp>
          <p:nvSpPr>
            <p:cNvPr id="46092" name="Rectangle 11"/>
            <p:cNvSpPr>
              <a:spLocks noChangeArrowheads="1"/>
            </p:cNvSpPr>
            <p:nvPr/>
          </p:nvSpPr>
          <p:spPr bwMode="auto">
            <a:xfrm>
              <a:off x="3186" y="2064"/>
              <a:ext cx="1104" cy="518"/>
            </a:xfrm>
            <a:prstGeom prst="rect">
              <a:avLst/>
            </a:prstGeom>
            <a:solidFill>
              <a:schemeClr val="accent2"/>
            </a:solidFill>
            <a:ln w="12700">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Windows</a:t>
              </a:r>
              <a:br>
                <a:rPr lang="en-US" altLang="en-US" sz="2400">
                  <a:solidFill>
                    <a:schemeClr val="bg1"/>
                  </a:solidFill>
                </a:rPr>
              </a:br>
              <a:r>
                <a:rPr lang="en-US" altLang="en-US" sz="2400">
                  <a:solidFill>
                    <a:schemeClr val="bg1"/>
                  </a:solidFill>
                </a:rPr>
                <a:t>Forms</a:t>
              </a:r>
            </a:p>
          </p:txBody>
        </p:sp>
        <p:sp>
          <p:nvSpPr>
            <p:cNvPr id="46093" name="Rectangle 12"/>
            <p:cNvSpPr>
              <a:spLocks noChangeArrowheads="1"/>
            </p:cNvSpPr>
            <p:nvPr/>
          </p:nvSpPr>
          <p:spPr bwMode="auto">
            <a:xfrm>
              <a:off x="786" y="3024"/>
              <a:ext cx="3504" cy="328"/>
            </a:xfrm>
            <a:prstGeom prst="rect">
              <a:avLst/>
            </a:prstGeom>
            <a:solidFill>
              <a:schemeClr val="accent2"/>
            </a:solidFill>
            <a:ln w="12700">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Base Classes</a:t>
              </a:r>
            </a:p>
          </p:txBody>
        </p:sp>
        <p:sp>
          <p:nvSpPr>
            <p:cNvPr id="46094" name="Rectangle 13"/>
            <p:cNvSpPr>
              <a:spLocks noChangeArrowheads="1"/>
            </p:cNvSpPr>
            <p:nvPr/>
          </p:nvSpPr>
          <p:spPr bwMode="auto">
            <a:xfrm>
              <a:off x="786" y="2640"/>
              <a:ext cx="3504" cy="328"/>
            </a:xfrm>
            <a:prstGeom prst="rect">
              <a:avLst/>
            </a:prstGeom>
            <a:solidFill>
              <a:schemeClr val="accent2"/>
            </a:solidFill>
            <a:ln w="12700">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ADO.NET: Data and XML</a:t>
              </a:r>
            </a:p>
          </p:txBody>
        </p:sp>
        <p:sp>
          <p:nvSpPr>
            <p:cNvPr id="46095" name="Rectangle 14"/>
            <p:cNvSpPr>
              <a:spLocks noChangeArrowheads="1"/>
            </p:cNvSpPr>
            <p:nvPr/>
          </p:nvSpPr>
          <p:spPr bwMode="auto">
            <a:xfrm rot="5400000">
              <a:off x="3403" y="2261"/>
              <a:ext cx="2448" cy="518"/>
            </a:xfrm>
            <a:prstGeom prst="rect">
              <a:avLst/>
            </a:prstGeom>
            <a:solidFill>
              <a:schemeClr val="accent2"/>
            </a:solidFill>
            <a:ln w="12700">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Visual Studio.NET</a:t>
              </a:r>
            </a:p>
          </p:txBody>
        </p:sp>
      </p:grpSp>
    </p:spTree>
    <p:extLst>
      <p:ext uri="{BB962C8B-B14F-4D97-AF65-F5344CB8AC3E}">
        <p14:creationId xmlns="" xmlns:p14="http://schemas.microsoft.com/office/powerpoint/2010/main" val="1056623726"/>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8813F8-03F4-4BFF-B053-7E0258F7A960}"/>
              </a:ext>
            </a:extLst>
          </p:cNvPr>
          <p:cNvSpPr>
            <a:spLocks noGrp="1"/>
          </p:cNvSpPr>
          <p:nvPr>
            <p:ph type="title"/>
          </p:nvPr>
        </p:nvSpPr>
        <p:spPr/>
        <p:txBody>
          <a:bodyPr/>
          <a:lstStyle/>
          <a:p>
            <a:r>
              <a:rPr lang="en-US" dirty="0" err="1"/>
              <a:t>ASP.Net</a:t>
            </a:r>
            <a:r>
              <a:rPr lang="en-US" dirty="0"/>
              <a:t> MVC</a:t>
            </a:r>
            <a:endParaRPr lang="x-none" dirty="0"/>
          </a:p>
        </p:txBody>
      </p:sp>
      <p:sp>
        <p:nvSpPr>
          <p:cNvPr id="3" name="Content Placeholder 2">
            <a:extLst>
              <a:ext uri="{FF2B5EF4-FFF2-40B4-BE49-F238E27FC236}">
                <a16:creationId xmlns="" xmlns:a16="http://schemas.microsoft.com/office/drawing/2014/main" id="{F747DA6F-42AE-441A-93CD-9B8E4187C607}"/>
              </a:ext>
            </a:extLst>
          </p:cNvPr>
          <p:cNvSpPr>
            <a:spLocks noGrp="1"/>
          </p:cNvSpPr>
          <p:nvPr>
            <p:ph idx="1"/>
          </p:nvPr>
        </p:nvSpPr>
        <p:spPr/>
        <p:txBody>
          <a:bodyPr/>
          <a:lstStyle/>
          <a:p>
            <a:r>
              <a:rPr lang="en-US" dirty="0"/>
              <a:t>MVC Pattern</a:t>
            </a:r>
          </a:p>
          <a:p>
            <a:pPr lvl="1"/>
            <a:r>
              <a:rPr lang="en-US" dirty="0"/>
              <a:t>Controllers</a:t>
            </a:r>
          </a:p>
          <a:p>
            <a:pPr lvl="1"/>
            <a:r>
              <a:rPr lang="en-US" dirty="0"/>
              <a:t>View</a:t>
            </a:r>
          </a:p>
          <a:p>
            <a:pPr lvl="1"/>
            <a:r>
              <a:rPr lang="en-US" dirty="0"/>
              <a:t>Models (View Models v/s Database Models)</a:t>
            </a:r>
          </a:p>
          <a:p>
            <a:endParaRPr lang="x-none" dirty="0"/>
          </a:p>
        </p:txBody>
      </p:sp>
    </p:spTree>
    <p:extLst>
      <p:ext uri="{BB962C8B-B14F-4D97-AF65-F5344CB8AC3E}">
        <p14:creationId xmlns="" xmlns:p14="http://schemas.microsoft.com/office/powerpoint/2010/main" val="2893962439"/>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E4ABC8-ABA5-4B67-93CF-424E4A2A4D4D}"/>
              </a:ext>
            </a:extLst>
          </p:cNvPr>
          <p:cNvSpPr>
            <a:spLocks noGrp="1"/>
          </p:cNvSpPr>
          <p:nvPr>
            <p:ph type="title"/>
          </p:nvPr>
        </p:nvSpPr>
        <p:spPr/>
        <p:txBody>
          <a:bodyPr/>
          <a:lstStyle/>
          <a:p>
            <a:r>
              <a:rPr lang="en-US" dirty="0"/>
              <a:t>Web Server</a:t>
            </a:r>
            <a:endParaRPr lang="x-none" dirty="0"/>
          </a:p>
        </p:txBody>
      </p:sp>
      <p:sp>
        <p:nvSpPr>
          <p:cNvPr id="3" name="Content Placeholder 2">
            <a:extLst>
              <a:ext uri="{FF2B5EF4-FFF2-40B4-BE49-F238E27FC236}">
                <a16:creationId xmlns="" xmlns:a16="http://schemas.microsoft.com/office/drawing/2014/main" id="{2D5CFB16-CBC6-47DB-87E2-5FE5C3E7AB64}"/>
              </a:ext>
            </a:extLst>
          </p:cNvPr>
          <p:cNvSpPr>
            <a:spLocks noGrp="1"/>
          </p:cNvSpPr>
          <p:nvPr>
            <p:ph idx="1"/>
          </p:nvPr>
        </p:nvSpPr>
        <p:spPr/>
        <p:txBody>
          <a:bodyPr/>
          <a:lstStyle/>
          <a:p>
            <a:r>
              <a:rPr lang="en-US" dirty="0"/>
              <a:t>IIS</a:t>
            </a:r>
          </a:p>
          <a:p>
            <a:r>
              <a:rPr lang="en-US" dirty="0"/>
              <a:t>IIS Express</a:t>
            </a:r>
            <a:endParaRPr lang="x-none" dirty="0"/>
          </a:p>
        </p:txBody>
      </p:sp>
    </p:spTree>
    <p:extLst>
      <p:ext uri="{BB962C8B-B14F-4D97-AF65-F5344CB8AC3E}">
        <p14:creationId xmlns="" xmlns:p14="http://schemas.microsoft.com/office/powerpoint/2010/main" val="388151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3695FD-3B48-482B-816B-CD956FDA753D}"/>
              </a:ext>
            </a:extLst>
          </p:cNvPr>
          <p:cNvSpPr>
            <a:spLocks noGrp="1"/>
          </p:cNvSpPr>
          <p:nvPr>
            <p:ph type="title"/>
          </p:nvPr>
        </p:nvSpPr>
        <p:spPr/>
        <p:txBody>
          <a:bodyPr/>
          <a:lstStyle/>
          <a:p>
            <a:r>
              <a:rPr lang="en-US" dirty="0"/>
              <a:t>IIS - Sites</a:t>
            </a:r>
          </a:p>
        </p:txBody>
      </p:sp>
      <p:pic>
        <p:nvPicPr>
          <p:cNvPr id="5" name="Content Placeholder 4">
            <a:extLst>
              <a:ext uri="{FF2B5EF4-FFF2-40B4-BE49-F238E27FC236}">
                <a16:creationId xmlns="" xmlns:a16="http://schemas.microsoft.com/office/drawing/2014/main" id="{84C6FEC9-45E3-4852-86AD-770E9C9BD6EA}"/>
              </a:ext>
            </a:extLst>
          </p:cNvPr>
          <p:cNvPicPr>
            <a:picLocks noGrp="1" noChangeAspect="1"/>
          </p:cNvPicPr>
          <p:nvPr>
            <p:ph idx="1"/>
          </p:nvPr>
        </p:nvPicPr>
        <p:blipFill>
          <a:blip r:embed="rId3"/>
          <a:stretch>
            <a:fillRect/>
          </a:stretch>
        </p:blipFill>
        <p:spPr>
          <a:xfrm>
            <a:off x="0" y="1737360"/>
            <a:ext cx="12192000" cy="5120639"/>
          </a:xfrm>
        </p:spPr>
      </p:pic>
    </p:spTree>
    <p:extLst>
      <p:ext uri="{BB962C8B-B14F-4D97-AF65-F5344CB8AC3E}">
        <p14:creationId xmlns="" xmlns:p14="http://schemas.microsoft.com/office/powerpoint/2010/main" val="427332074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280</TotalTime>
  <Words>1027</Words>
  <Application>Microsoft Office PowerPoint</Application>
  <PresentationFormat>Custom</PresentationFormat>
  <Paragraphs>102</Paragraphs>
  <Slides>8</Slides>
  <Notes>6</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Retrospect</vt:lpstr>
      <vt:lpstr>ASP.Net</vt:lpstr>
      <vt:lpstr>Server-Side Code</vt:lpstr>
      <vt:lpstr>Web Development</vt:lpstr>
      <vt:lpstr>Slide 4</vt:lpstr>
      <vt:lpstr>ASP.NET Architecture</vt:lpstr>
      <vt:lpstr>ASP.Net MVC</vt:lpstr>
      <vt:lpstr>Web Server</vt:lpstr>
      <vt:lpstr>IIS - Sites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IPT - ASP.Net Intro</dc:title>
  <dc:creator>Murtaza Fazal</dc:creator>
  <cp:lastModifiedBy>Zain</cp:lastModifiedBy>
  <cp:revision>9</cp:revision>
  <dcterms:created xsi:type="dcterms:W3CDTF">2017-02-09T13:34:56Z</dcterms:created>
  <dcterms:modified xsi:type="dcterms:W3CDTF">2021-09-19T20:00:26Z</dcterms:modified>
</cp:coreProperties>
</file>