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5" r:id="rId10"/>
    <p:sldId id="263" r:id="rId11"/>
    <p:sldId id="267" r:id="rId12"/>
    <p:sldId id="266" r:id="rId13"/>
    <p:sldId id="270" r:id="rId14"/>
    <p:sldId id="271" r:id="rId15"/>
    <p:sldId id="268" r:id="rId16"/>
    <p:sldId id="26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3EEB-DFE1-47C4-BF78-B01087A25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C5E76-AC2B-452D-963F-06B10EA66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DFFE-2BF4-478C-B8EC-F4A14053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978C-6989-4697-9821-A1E31B27B85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5F306-A0BB-486D-ACFA-012A5A67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95B3-3293-4CB7-B0A7-7FCCAF7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B387-A1E2-42F1-9A0A-7C5D91B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4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27F6-3D03-45B6-AAEE-1DBEA22B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9B6A8-3D84-42D4-8F32-B920465D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1DECB-51B4-4972-A71B-2D22029B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978C-6989-4697-9821-A1E31B27B85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E9432-0845-4426-ABF1-1E424527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B36CD-CC20-4579-A3A6-FF7A4831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B387-A1E2-42F1-9A0A-7C5D91B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225C1-F174-4BA1-9B63-E14228F47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01469-9F77-45A8-A89C-C734E9C3B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1B55-9E5B-4C22-ACB0-661EC448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978C-6989-4697-9821-A1E31B27B85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3FDC5-35D6-40D8-9B66-8F053640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E3FBC-FA8F-449B-92A4-BB9E3B4B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B387-A1E2-42F1-9A0A-7C5D91B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2E19-AD71-4043-AA65-90ED408F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77C3-7FB8-4616-A03F-9CC9C70F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11DD-2DBC-46BB-90FE-5E965C0E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978C-6989-4697-9821-A1E31B27B85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BDC1-7446-4552-AED7-454B9527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E615A-16A7-41B8-9652-9BA765DE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B387-A1E2-42F1-9A0A-7C5D91B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1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4BA2-0370-4380-A85C-408CEBF8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C455-2AEF-42D2-8702-B986356B6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3967-3FE7-4A52-A6E1-FEB11978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978C-6989-4697-9821-A1E31B27B85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CD77-23DE-4587-A1C9-09EF4CB8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03EB-3D0F-4AD5-A47B-B8348FAB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B387-A1E2-42F1-9A0A-7C5D91B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3888-8478-499F-AC1A-20341966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B1E1-2721-4BC9-B8DE-9056E5287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67123-CC91-4EE6-ADF7-85EA27D1A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646B0-D635-407C-AA1E-A60F3114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978C-6989-4697-9821-A1E31B27B85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ED80F-C0F3-408A-B262-3F7222B6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8FB0-A646-4288-98D7-B7285E11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B387-A1E2-42F1-9A0A-7C5D91B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EAB4-E7C6-49BB-90E5-EE4F9AEB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DD317-8FD5-4A37-91A6-E5050A43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E1107-6B7C-4FF7-AA75-D2B05FB3C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DAD85-E6B1-4F35-8268-B631C90D5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FD320-BDF4-4B0D-A8E1-F1220C438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26E8A-C3DB-4697-B418-2DE300B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978C-6989-4697-9821-A1E31B27B85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B362B-9FB5-4E85-955D-E7953268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B81C8-2A01-4816-BDF9-7DA0036C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B387-A1E2-42F1-9A0A-7C5D91B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C87A-CEBE-4B1B-8F0A-9E1F235B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3D1D1-7C1C-4586-AE4F-3462D73F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978C-6989-4697-9821-A1E31B27B85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0C2FC-051D-4890-AA2A-F31AD498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08798-2075-403E-A8EB-A98369E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B387-A1E2-42F1-9A0A-7C5D91B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E0490-B8DA-436B-AED6-078AEBE6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978C-6989-4697-9821-A1E31B27B85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4BEB3-A9CD-437D-98E5-A614B403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77E38-A3AE-4EE5-8B17-3655CB4C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B387-A1E2-42F1-9A0A-7C5D91B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A26D-CCA5-4D7E-BFA6-DF019900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34B0-6F06-4978-9452-79114C68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60574-F0FA-4F7D-A5AE-F0D150686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6D492-C61C-4E89-B9D0-BA6F07F2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978C-6989-4697-9821-A1E31B27B85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0EC36-C6D8-43F1-A943-0B9B4C79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B2F79-3BE0-484D-A1BD-F7732905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B387-A1E2-42F1-9A0A-7C5D91B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035F-0821-42CA-B3A2-EF188242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A3758-87E6-496C-A342-432BF2AFD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6C646-C5CE-4EA3-9A17-0F544BB44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BC429-CB96-47B0-B43A-35276500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978C-6989-4697-9821-A1E31B27B85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FF5EE-CAA9-4217-A451-4E0C49A7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026EC-72AD-4571-ADF5-039421B0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B387-A1E2-42F1-9A0A-7C5D91B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E9E89-9B10-473B-BCC0-54F5911C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1AD7-6B3D-4F69-B4BB-C51439BA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77BE-F18E-4121-86B4-4FBA14BB6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978C-6989-4697-9821-A1E31B27B85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7F17-DD82-4E4A-B70C-12F80C11B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F56E-4E32-42A8-A056-37E7FD1B6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B387-A1E2-42F1-9A0A-7C5D91B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6847-E1FB-4A70-A5E7-4978D5540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Azure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6DDEB-0018-44E7-BAEA-9BD4BE376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597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27595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3B80-20CC-4965-B67D-563BD381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DevOps Components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33715E-0AF3-41BC-BB18-DDA71EA4C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77" y="2813093"/>
            <a:ext cx="9843845" cy="1954216"/>
          </a:xfrm>
        </p:spPr>
      </p:pic>
    </p:spTree>
    <p:extLst>
      <p:ext uri="{BB962C8B-B14F-4D97-AF65-F5344CB8AC3E}">
        <p14:creationId xmlns:p14="http://schemas.microsoft.com/office/powerpoint/2010/main" val="24922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E645-897C-4D7D-90E2-D4D80586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8331-8DBE-4E68-BD98-BB99CAF9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Used to plan, track and discuss the work across different teams in the project</a:t>
            </a:r>
          </a:p>
          <a:p>
            <a:endParaRPr lang="en-US" dirty="0"/>
          </a:p>
          <a:p>
            <a:r>
              <a:rPr lang="en-US" dirty="0"/>
              <a:t>We can create issues, epics, tasks and manage sprints along with various other project management related activities</a:t>
            </a:r>
          </a:p>
        </p:txBody>
      </p:sp>
    </p:spTree>
    <p:extLst>
      <p:ext uri="{BB962C8B-B14F-4D97-AF65-F5344CB8AC3E}">
        <p14:creationId xmlns:p14="http://schemas.microsoft.com/office/powerpoint/2010/main" val="333718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3022-310F-4820-887D-9467C230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Items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73693-A1E0-491E-8CE0-20F29C393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99" y="2490481"/>
            <a:ext cx="5933601" cy="3262249"/>
          </a:xfrm>
        </p:spPr>
      </p:pic>
    </p:spTree>
    <p:extLst>
      <p:ext uri="{BB962C8B-B14F-4D97-AF65-F5344CB8AC3E}">
        <p14:creationId xmlns:p14="http://schemas.microsoft.com/office/powerpoint/2010/main" val="340887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322-EE03-43E4-AC57-13B0D8EF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647799-B3AE-472A-96B9-484DE26D9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6" y="2137354"/>
            <a:ext cx="10515600" cy="3816656"/>
          </a:xfrm>
        </p:spPr>
      </p:pic>
    </p:spTree>
    <p:extLst>
      <p:ext uri="{BB962C8B-B14F-4D97-AF65-F5344CB8AC3E}">
        <p14:creationId xmlns:p14="http://schemas.microsoft.com/office/powerpoint/2010/main" val="292376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5471-5481-4F16-9D7E-6DF0D1D8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B176D-C20B-4793-A860-19B262F14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2041464"/>
            <a:ext cx="9145276" cy="3848637"/>
          </a:xfrm>
        </p:spPr>
      </p:pic>
    </p:spTree>
    <p:extLst>
      <p:ext uri="{BB962C8B-B14F-4D97-AF65-F5344CB8AC3E}">
        <p14:creationId xmlns:p14="http://schemas.microsoft.com/office/powerpoint/2010/main" val="78658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26D9-7788-41FF-A6C3-2C2703B4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7F2A-E50D-4BD7-A372-AEA57C0E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Provides with repositories for checking-in code</a:t>
            </a:r>
          </a:p>
          <a:p>
            <a:endParaRPr lang="en-US" dirty="0"/>
          </a:p>
          <a:p>
            <a:r>
              <a:rPr lang="en-US" dirty="0"/>
              <a:t>Currently, Git and Team Foundation Version Control (TFVC) are available with Azure DevOps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5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BC2E-ABED-4BAE-83F0-0BF3C85B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201"/>
          </a:xfrm>
        </p:spPr>
        <p:txBody>
          <a:bodyPr/>
          <a:lstStyle/>
          <a:p>
            <a:pPr algn="ctr"/>
            <a:r>
              <a:rPr lang="en-US" dirty="0"/>
              <a:t>Connecting Solution to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DF3C-DB47-4C99-BC6B-B632ACEB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Start Visual Studio and create a web application project</a:t>
            </a:r>
          </a:p>
          <a:p>
            <a:endParaRPr lang="en-US" dirty="0"/>
          </a:p>
          <a:p>
            <a:r>
              <a:rPr lang="en-US" dirty="0"/>
              <a:t>Open Team Explorer</a:t>
            </a:r>
          </a:p>
          <a:p>
            <a:endParaRPr lang="en-US" dirty="0"/>
          </a:p>
          <a:p>
            <a:r>
              <a:rPr lang="en-US" dirty="0"/>
              <a:t>Do the changes in code</a:t>
            </a:r>
          </a:p>
        </p:txBody>
      </p:sp>
    </p:spTree>
    <p:extLst>
      <p:ext uri="{BB962C8B-B14F-4D97-AF65-F5344CB8AC3E}">
        <p14:creationId xmlns:p14="http://schemas.microsoft.com/office/powerpoint/2010/main" val="380234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62CB-8827-4723-B414-14A7D9D8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Connecting Solution to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2C1E-61DF-4A0A-9C6C-1F8F71CF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Team Explorer in your Solution (located under the View option)</a:t>
            </a:r>
          </a:p>
          <a:p>
            <a:r>
              <a:rPr lang="en-US" dirty="0"/>
              <a:t>Click on Manage Connections icon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7A7BB-D917-481F-AAC2-128E6B49D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13" y="3058438"/>
            <a:ext cx="302937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05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1C72-EDFA-4187-9FDA-D0EC90D6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Connecting Solution to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E9A5-C4AF-458D-A4F0-A424B5A2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project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E7781-7C39-4884-BFF3-008763A27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75" y="2383277"/>
            <a:ext cx="3462649" cy="41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6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5589-6A42-4B5D-8B1B-7331755D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Connecting Solution to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36A9-0912-4120-8710-A1B0DB85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pending changes you make to your code/solution can be ‘Check in’ to Azure DevOps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8F5E56-AE35-44F9-8753-FDAABA9A634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85" y="2725738"/>
            <a:ext cx="3183230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0DCC-9D9B-41DA-95FE-584FC1B2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B85A-BD11-4658-94B9-B79BE4FC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DevOps provide us with various tools for development, testing and operations (deployment, monitoring etc.) integrated into a single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allows collaborative management of project between developers and operations unit to reduce friction among them and increase productivity</a:t>
            </a:r>
          </a:p>
        </p:txBody>
      </p:sp>
    </p:spTree>
    <p:extLst>
      <p:ext uri="{BB962C8B-B14F-4D97-AF65-F5344CB8AC3E}">
        <p14:creationId xmlns:p14="http://schemas.microsoft.com/office/powerpoint/2010/main" val="24468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1084D-2E05-4479-A44C-8EE24192E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343" y="1112718"/>
            <a:ext cx="7437313" cy="4632564"/>
          </a:xfrm>
        </p:spPr>
      </p:pic>
    </p:spTree>
    <p:extLst>
      <p:ext uri="{BB962C8B-B14F-4D97-AF65-F5344CB8AC3E}">
        <p14:creationId xmlns:p14="http://schemas.microsoft.com/office/powerpoint/2010/main" val="422750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7BB9-E587-4FCC-9AE4-2FBD85A7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DevOps Tools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E6B322-F5C0-4906-82C6-8F70186C4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11" y="2246590"/>
            <a:ext cx="7484914" cy="4611410"/>
          </a:xfrm>
        </p:spPr>
      </p:pic>
    </p:spTree>
    <p:extLst>
      <p:ext uri="{BB962C8B-B14F-4D97-AF65-F5344CB8AC3E}">
        <p14:creationId xmlns:p14="http://schemas.microsoft.com/office/powerpoint/2010/main" val="135045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85A7-2A6E-4DF2-A792-BFA116FD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BEA3-F037-40D9-8804-2F718926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need to have a Microsoft account for Azure DevOps</a:t>
            </a:r>
          </a:p>
          <a:p>
            <a:endParaRPr lang="en-US" dirty="0"/>
          </a:p>
          <a:p>
            <a:r>
              <a:rPr lang="en-US" dirty="0"/>
              <a:t>Although you can use any other IDE but MS Visual Studio 2017/19 is recommended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370271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7754-FB09-4442-94EA-FC574830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Organization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75297-9038-457C-A483-E547BC79A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074" y="1690688"/>
            <a:ext cx="3703852" cy="5046297"/>
          </a:xfrm>
        </p:spPr>
      </p:pic>
    </p:spTree>
    <p:extLst>
      <p:ext uri="{BB962C8B-B14F-4D97-AF65-F5344CB8AC3E}">
        <p14:creationId xmlns:p14="http://schemas.microsoft.com/office/powerpoint/2010/main" val="255617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EF4832-9AB3-46AC-BDA1-4DACBECD946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76" y="660636"/>
            <a:ext cx="6646121" cy="58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4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9DB4322-CF6F-4AD2-92F3-D375A2C384F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28" y="719091"/>
            <a:ext cx="6878168" cy="57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7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9DC6-2B79-47BF-B993-B1BB2FA7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DA27D-5259-4084-A18D-3D228A5CE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157" y="1770587"/>
            <a:ext cx="4483686" cy="4889788"/>
          </a:xfrm>
        </p:spPr>
      </p:pic>
    </p:spTree>
    <p:extLst>
      <p:ext uri="{BB962C8B-B14F-4D97-AF65-F5344CB8AC3E}">
        <p14:creationId xmlns:p14="http://schemas.microsoft.com/office/powerpoint/2010/main" val="42781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228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Azure DevOps</vt:lpstr>
      <vt:lpstr>What is DevOps</vt:lpstr>
      <vt:lpstr>PowerPoint Presentation</vt:lpstr>
      <vt:lpstr>Azure DevOps Tools</vt:lpstr>
      <vt:lpstr>Getting Started</vt:lpstr>
      <vt:lpstr>Create Organization</vt:lpstr>
      <vt:lpstr>PowerPoint Presentation</vt:lpstr>
      <vt:lpstr>PowerPoint Presentation</vt:lpstr>
      <vt:lpstr>Project Members</vt:lpstr>
      <vt:lpstr>Azure DevOps Components</vt:lpstr>
      <vt:lpstr>Azure Boards</vt:lpstr>
      <vt:lpstr>Work Items</vt:lpstr>
      <vt:lpstr>Work Items</vt:lpstr>
      <vt:lpstr>Work Items</vt:lpstr>
      <vt:lpstr>Azure Repos</vt:lpstr>
      <vt:lpstr>Connecting Solution to Repo</vt:lpstr>
      <vt:lpstr>Connecting Solution to Repo</vt:lpstr>
      <vt:lpstr>Connecting Solution to Repo</vt:lpstr>
      <vt:lpstr>Connecting Solution to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</dc:title>
  <dc:creator>Fast</dc:creator>
  <cp:lastModifiedBy>Fast</cp:lastModifiedBy>
  <cp:revision>32</cp:revision>
  <dcterms:created xsi:type="dcterms:W3CDTF">2021-09-22T17:29:07Z</dcterms:created>
  <dcterms:modified xsi:type="dcterms:W3CDTF">2021-10-04T19:14:01Z</dcterms:modified>
</cp:coreProperties>
</file>