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56C1-0D60-484B-B473-8E9DE1B4C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0B95F-7DD5-4381-927F-B820E0B9A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244C2-677A-4D74-A251-190EA2F8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07FE-8360-42FF-B6A5-91F28A55812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2EC05-6E63-43F5-A5F9-EF485BD22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783BE-228E-4DA9-BA9D-F2FBEDFA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2597-2F0E-4C56-8CC4-94C94C814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1235-9237-402B-9F0C-ADFA099D8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305DC-5FCA-44B0-B547-9CDD9AE8A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5BF11-1704-4C0C-A2B6-2211872E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07FE-8360-42FF-B6A5-91F28A55812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07C70-02BD-474F-AD31-4A465681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14637-0EF7-4C80-A0E6-FD81D88D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2597-2F0E-4C56-8CC4-94C94C814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6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AE25B7-FF23-4797-B2C6-2DCAFFE0E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2FF41-D6F0-459C-BA12-828C6A150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389DF-6DF7-4140-9066-AFB3F7F0E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07FE-8360-42FF-B6A5-91F28A55812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A0478-AFD2-41D5-9E8D-68CD9F9DD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213BE-EC52-4B7B-B87B-917F89273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2597-2F0E-4C56-8CC4-94C94C814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6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149A-F9CB-4911-BB42-611ED8A3A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51E0F-FB07-4834-A1F0-88D39E63D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12A0-0D71-4E99-8CF2-B4F91A6D7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07FE-8360-42FF-B6A5-91F28A55812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9846B-7672-4FD0-B3D9-DC7105F0B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2A639-CBAE-4981-9642-A9796647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2597-2F0E-4C56-8CC4-94C94C814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7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9914-83C8-4C56-B21C-C117E862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FC28D-8D5A-499A-BA61-27D53473C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83F88-0E77-4D01-9CDE-FA57FB482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07FE-8360-42FF-B6A5-91F28A55812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28736-E876-476C-BD49-F061FAEED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59E43-B408-453E-8060-8BDAC903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2597-2F0E-4C56-8CC4-94C94C814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0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ADD9-956F-41E3-86C6-89EB4B22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35516-9312-4A85-813C-08F8030F9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33CDB-207C-42A4-9221-8B7FEFD19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A7726-BC46-4FB1-B41D-7B39FCC6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07FE-8360-42FF-B6A5-91F28A55812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E5BBB-6BC6-4677-87F9-1E5DBEE9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538AE-5292-43EF-A570-E1ADB29FD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2597-2F0E-4C56-8CC4-94C94C814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0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7A39-051B-4FDB-86D4-9D0C9CFD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84B50-579A-4BB5-8942-96F9C463E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D8BB2-A6ED-4173-AEA0-37F01F615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A31EA-85FE-432C-98E3-5DAA3EBF0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E9D52-FCEE-474B-A2FE-5041F2797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3671F0-687B-435F-9801-57D4B68DD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07FE-8360-42FF-B6A5-91F28A55812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321744-DFB8-4FD0-9A38-DD976DAB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E31125-A4F3-439E-8A47-CDCD56A37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2597-2F0E-4C56-8CC4-94C94C814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8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484D-B9F4-4BFF-9C30-7783C115E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0F477F-BA8E-4706-BAC1-1D055A85A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07FE-8360-42FF-B6A5-91F28A55812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E005DD-5A4D-40D6-BE5F-46A8AA2B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FAD81-618C-4954-93FD-90D833D3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2597-2F0E-4C56-8CC4-94C94C814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51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DC9D6-B65C-40F3-B826-E71B08E0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07FE-8360-42FF-B6A5-91F28A55812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B4FEB-7F7C-44DF-B826-7295897B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3C529-CFC5-4BE0-97B1-7BBB94F6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2597-2F0E-4C56-8CC4-94C94C814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0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E5C9-A70E-48B4-B29E-6CEE8576F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A3DB2-5273-4EB2-8756-FE9592E2B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4BD0E-3693-406E-B7A3-DDF24FBD3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41AE5-EB30-4692-B978-67EF39C1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07FE-8360-42FF-B6A5-91F28A55812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A265A-D3E2-4D9D-83E9-333AF405F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7633D-E5A6-4E52-B782-D511CC5C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2597-2F0E-4C56-8CC4-94C94C814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0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B884-E91F-44E2-8866-7C2AABA9A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1CD646-91FC-4A66-92D6-06404161B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B0FBB-47D5-40B1-8F26-0B5EB92B1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0B9D0-0EFC-4399-B18E-06B4AAAD5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07FE-8360-42FF-B6A5-91F28A55812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A4923-5F23-437A-A0D2-B38114A7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774C4-6E45-4275-80B0-D27045872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2597-2F0E-4C56-8CC4-94C94C814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C489DD-BB10-4E9C-8466-57E57D0B3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3B31B-DE47-487A-A7AD-C8C0DED3D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B16DF-890D-4B5A-AE25-E4D3063DF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207FE-8360-42FF-B6A5-91F28A55812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CAD86-68BC-49A9-B6C9-48FA547DA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A0AF3-735B-491A-851D-2AC545347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B2597-2F0E-4C56-8CC4-94C94C814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0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E7BE3-8B8A-496D-B51A-C4242769D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Webhooks &amp;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A8D8B-C393-49D7-8588-8B7BC14719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16B9E-4CE0-4EF5-BC0F-37D02762E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35" y="3509963"/>
            <a:ext cx="4235185" cy="302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82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02FD9-BB10-4205-AFA7-A7D2149D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550976-BD9C-40EB-8B39-21B09AF2F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1690688"/>
            <a:ext cx="7437120" cy="4544907"/>
          </a:xfrm>
        </p:spPr>
      </p:pic>
    </p:spTree>
    <p:extLst>
      <p:ext uri="{BB962C8B-B14F-4D97-AF65-F5344CB8AC3E}">
        <p14:creationId xmlns:p14="http://schemas.microsoft.com/office/powerpoint/2010/main" val="4267422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56086-30DF-467A-A17D-C5E0EBBD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APIs then?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4874A-4856-48D2-B27D-0E5BAE989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Not every application support Webhooks yet</a:t>
            </a:r>
          </a:p>
          <a:p>
            <a:endParaRPr lang="en-US" dirty="0"/>
          </a:p>
          <a:p>
            <a:r>
              <a:rPr lang="en-US" dirty="0"/>
              <a:t>Webhooks only </a:t>
            </a:r>
            <a:r>
              <a:rPr lang="en-US" i="1" dirty="0"/>
              <a:t>notify </a:t>
            </a:r>
            <a:r>
              <a:rPr lang="en-US" dirty="0"/>
              <a:t>the receiving application about an event. If any actions are to be taken then an API is required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8558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8317-88A8-4619-85C6-6A2C87A1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Webhook?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BDE5B-3455-462D-B717-CA17FFC6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Webhook allows applications to communicate with each other</a:t>
            </a:r>
          </a:p>
          <a:p>
            <a:endParaRPr lang="en-US" dirty="0"/>
          </a:p>
          <a:p>
            <a:r>
              <a:rPr lang="en-US" dirty="0"/>
              <a:t>Allows event-based data transfer from one application to another in real time</a:t>
            </a:r>
          </a:p>
        </p:txBody>
      </p:sp>
    </p:spTree>
    <p:extLst>
      <p:ext uri="{BB962C8B-B14F-4D97-AF65-F5344CB8AC3E}">
        <p14:creationId xmlns:p14="http://schemas.microsoft.com/office/powerpoint/2010/main" val="210845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D7DE-9648-44E5-A2AE-4B87D935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3A9B5-8380-41F7-A98D-2A6A9E04A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an e-commerce website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want to give users a discount coupon worth 500 points when they sign up or fill a survey on your partner website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E1364-E0CC-46F6-A4DD-F18E9430E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95" y="2545559"/>
            <a:ext cx="2057210" cy="190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1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3B4A-4289-458D-809F-0BC43A62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Webhooks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4FAD3-4370-4764-A473-73040CA73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webhook can does is to notify your e-commerce application whenever an account is created on the partner website</a:t>
            </a:r>
          </a:p>
          <a:p>
            <a:endParaRPr lang="en-US" dirty="0"/>
          </a:p>
          <a:p>
            <a:r>
              <a:rPr lang="en-US" dirty="0"/>
              <a:t>Passing the </a:t>
            </a:r>
            <a:r>
              <a:rPr lang="en-US" b="1" i="1" dirty="0"/>
              <a:t>data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from Application 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to Application B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over the web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based on some event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The receiving application is responsible for handling the data it receives as per the business rules</a:t>
            </a:r>
          </a:p>
        </p:txBody>
      </p:sp>
    </p:spTree>
    <p:extLst>
      <p:ext uri="{BB962C8B-B14F-4D97-AF65-F5344CB8AC3E}">
        <p14:creationId xmlns:p14="http://schemas.microsoft.com/office/powerpoint/2010/main" val="264487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8099-967C-4F31-B1A9-B687876C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Webhook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F7C47-C302-4BBA-A603-1805BF3B0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The exchange of information occurs through a “Webhook URL”</a:t>
            </a:r>
          </a:p>
          <a:p>
            <a:endParaRPr lang="en-US" dirty="0"/>
          </a:p>
          <a:p>
            <a:r>
              <a:rPr lang="en-US" dirty="0"/>
              <a:t>This Webhook URL is provided by the receiving application</a:t>
            </a:r>
          </a:p>
          <a:p>
            <a:endParaRPr lang="en-US" dirty="0"/>
          </a:p>
          <a:p>
            <a:r>
              <a:rPr lang="en-US" dirty="0"/>
              <a:t>Think of this URL as a contact number shared by the receiver</a:t>
            </a:r>
          </a:p>
          <a:p>
            <a:endParaRPr lang="en-US" dirty="0"/>
          </a:p>
          <a:p>
            <a:r>
              <a:rPr lang="en-US" dirty="0"/>
              <a:t>The data is sent is usually in JSON or XML format and is referred to as </a:t>
            </a:r>
            <a:r>
              <a:rPr lang="en-US" b="1" i="1" dirty="0"/>
              <a:t>Payload</a:t>
            </a:r>
          </a:p>
        </p:txBody>
      </p:sp>
    </p:spTree>
    <p:extLst>
      <p:ext uri="{BB962C8B-B14F-4D97-AF65-F5344CB8AC3E}">
        <p14:creationId xmlns:p14="http://schemas.microsoft.com/office/powerpoint/2010/main" val="686549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E78B-5317-48C9-AD5D-DE5DA5645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1B2A7-7162-46B4-82A7-12A3E7C82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Webhook URL can look like this: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CC5B6-B21D-4EC1-AFCE-25920F042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69" y="2910490"/>
            <a:ext cx="8619662" cy="246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94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CC36-C139-4D75-B917-8E3F5DC6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C4382-4B2B-48BF-91C8-59AC10FAD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You can use a webhook to connect a payment gateway to your customer service software so that a user gets an email whenever a payment is successfully received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Sending data based on an event to some other applications for analytics</a:t>
            </a:r>
          </a:p>
        </p:txBody>
      </p:sp>
    </p:spTree>
    <p:extLst>
      <p:ext uri="{BB962C8B-B14F-4D97-AF65-F5344CB8AC3E}">
        <p14:creationId xmlns:p14="http://schemas.microsoft.com/office/powerpoint/2010/main" val="289133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8BFE-7D85-44F4-B13C-16E51012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Webhook vs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63B32-6D15-438B-A238-41FEB1872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Both Webhooks and Application Programming Interfaces (APIs) are used by applications to communicate with each other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they differ in the way data is received</a:t>
            </a:r>
          </a:p>
        </p:txBody>
      </p:sp>
    </p:spTree>
    <p:extLst>
      <p:ext uri="{BB962C8B-B14F-4D97-AF65-F5344CB8AC3E}">
        <p14:creationId xmlns:p14="http://schemas.microsoft.com/office/powerpoint/2010/main" val="2540682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034D-1EBD-4F5F-BFC4-88230327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Webhook vs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E26AA-6E6C-4C43-B200-CCCEE5FDC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Application periodically makes a request to API server to check for data i.e. to see when it can “</a:t>
            </a:r>
            <a:r>
              <a:rPr lang="en-US" i="1" dirty="0"/>
              <a:t>pull</a:t>
            </a:r>
            <a:r>
              <a:rPr lang="en-US" dirty="0"/>
              <a:t>” the data from sender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contrast, a Webhook allows sender to “</a:t>
            </a:r>
            <a:r>
              <a:rPr lang="en-US" i="1" dirty="0"/>
              <a:t>push</a:t>
            </a:r>
            <a:r>
              <a:rPr lang="en-US" dirty="0"/>
              <a:t>” the data as soon as the event occurs</a:t>
            </a:r>
          </a:p>
          <a:p>
            <a:endParaRPr lang="en-US" dirty="0"/>
          </a:p>
          <a:p>
            <a:r>
              <a:rPr lang="en-US" dirty="0"/>
              <a:t>Webhook can be considered as a “</a:t>
            </a:r>
            <a:r>
              <a:rPr lang="en-US" i="1" dirty="0"/>
              <a:t>Reverse API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2341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337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Webhooks &amp; APIs</vt:lpstr>
      <vt:lpstr>What is a Webhook?</vt:lpstr>
      <vt:lpstr>Example</vt:lpstr>
      <vt:lpstr>Webhooks</vt:lpstr>
      <vt:lpstr>Webhook</vt:lpstr>
      <vt:lpstr>Example</vt:lpstr>
      <vt:lpstr>More Examples</vt:lpstr>
      <vt:lpstr>Webhook vs API</vt:lpstr>
      <vt:lpstr>Webhook vs API</vt:lpstr>
      <vt:lpstr>Example</vt:lpstr>
      <vt:lpstr>Why use APIs then?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Webhooks &amp; APIs</dc:title>
  <dc:creator>zain.hassan28@hotmail.com</dc:creator>
  <cp:lastModifiedBy>zain.hassan28@hotmail.com</cp:lastModifiedBy>
  <cp:revision>29</cp:revision>
  <dcterms:created xsi:type="dcterms:W3CDTF">2021-10-26T16:52:44Z</dcterms:created>
  <dcterms:modified xsi:type="dcterms:W3CDTF">2021-10-26T18:54:15Z</dcterms:modified>
</cp:coreProperties>
</file>