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312" r:id="rId3"/>
    <p:sldId id="259" r:id="rId4"/>
    <p:sldId id="311" r:id="rId5"/>
    <p:sldId id="313" r:id="rId6"/>
    <p:sldId id="260"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DM Sans" pitchFamily="2" charset="77"/>
      <p:regular r:id="rId13"/>
      <p:bold r:id="rId14"/>
      <p:italic r:id="rId15"/>
      <p:boldItalic r:id="rId16"/>
    </p:embeddedFont>
    <p:embeddedFont>
      <p:font typeface="Viga" panose="020B0800030000020004" pitchFamily="34" charset="77"/>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083419-A322-4DB7-AA7C-18B98BAEC496}">
  <a:tblStyle styleId="{42083419-A322-4DB7-AA7C-18B98BAEC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p:cViewPr>
        <p:scale>
          <a:sx n="149" d="100"/>
          <a:sy n="149" d="100"/>
        </p:scale>
        <p:origin x="560" y="56"/>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4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6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7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534132" y="2727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3789792" y="1202140"/>
            <a:ext cx="5275609" cy="1644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CS3002</a:t>
            </a:r>
            <a:br>
              <a:rPr lang="en" dirty="0">
                <a:solidFill>
                  <a:schemeClr val="lt2"/>
                </a:solidFill>
              </a:rPr>
            </a:br>
            <a:r>
              <a:rPr lang="en" dirty="0">
                <a:solidFill>
                  <a:schemeClr val="lt2"/>
                </a:solidFill>
              </a:rPr>
              <a:t>CYBER SECURITY</a:t>
            </a:r>
            <a:endParaRPr dirty="0">
              <a:solidFill>
                <a:schemeClr val="lt2"/>
              </a:solidFill>
            </a:endParaRPr>
          </a:p>
        </p:txBody>
      </p:sp>
      <p:sp>
        <p:nvSpPr>
          <p:cNvPr id="160" name="Google Shape;160;p29"/>
          <p:cNvSpPr txBox="1">
            <a:spLocks noGrp="1"/>
          </p:cNvSpPr>
          <p:nvPr>
            <p:ph type="subTitle" idx="1"/>
          </p:nvPr>
        </p:nvSpPr>
        <p:spPr>
          <a:xfrm>
            <a:off x="4484253" y="2984389"/>
            <a:ext cx="3876300" cy="4649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2"/>
                </a:solidFill>
              </a:rPr>
              <a:t>Instructor: Sir Fahad Samad</a:t>
            </a:r>
            <a:endParaRPr b="1" dirty="0">
              <a:solidFill>
                <a:schemeClr val="lt2"/>
              </a:solidFill>
            </a:endParaRPr>
          </a:p>
        </p:txBody>
      </p:sp>
      <p:grpSp>
        <p:nvGrpSpPr>
          <p:cNvPr id="161" name="Google Shape;161;p29"/>
          <p:cNvGrpSpPr/>
          <p:nvPr/>
        </p:nvGrpSpPr>
        <p:grpSpPr>
          <a:xfrm>
            <a:off x="-238737" y="133545"/>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endParaRPr dirty="0"/>
          </a:p>
        </p:txBody>
      </p:sp>
      <p:sp>
        <p:nvSpPr>
          <p:cNvPr id="329" name="Google Shape;329;p32"/>
          <p:cNvSpPr txBox="1">
            <a:spLocks noGrp="1"/>
          </p:cNvSpPr>
          <p:nvPr>
            <p:ph type="body" idx="1"/>
          </p:nvPr>
        </p:nvSpPr>
        <p:spPr>
          <a:xfrm>
            <a:off x="359919" y="1797106"/>
            <a:ext cx="4178119" cy="1567359"/>
          </a:xfrm>
          <a:prstGeom prst="rect">
            <a:avLst/>
          </a:prstGeom>
        </p:spPr>
        <p:txBody>
          <a:bodyPr spcFirstLastPara="1" wrap="square" lIns="91425" tIns="91425" rIns="91425" bIns="91425" anchor="t" anchorCtr="0">
            <a:noAutofit/>
          </a:bodyPr>
          <a:lstStyle/>
          <a:p>
            <a:pPr marL="342900">
              <a:spcAft>
                <a:spcPts val="1600"/>
              </a:spcAft>
            </a:pPr>
            <a:r>
              <a:rPr lang="en-US" sz="2000" dirty="0"/>
              <a:t>Amman Soomro	(K191048)</a:t>
            </a:r>
          </a:p>
          <a:p>
            <a:pPr marL="342900">
              <a:spcAft>
                <a:spcPts val="1600"/>
              </a:spcAft>
            </a:pPr>
            <a:r>
              <a:rPr lang="en-US" sz="2000" dirty="0"/>
              <a:t>Naba Jafri		(K191118)</a:t>
            </a:r>
          </a:p>
          <a:p>
            <a:pPr marL="342900">
              <a:spcAft>
                <a:spcPts val="1600"/>
              </a:spcAft>
            </a:pPr>
            <a:r>
              <a:rPr lang="en-US" sz="2000" dirty="0"/>
              <a:t>Abdullah Ansari	(K191042)</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333;p54">
            <a:extLst>
              <a:ext uri="{FF2B5EF4-FFF2-40B4-BE49-F238E27FC236}">
                <a16:creationId xmlns:a16="http://schemas.microsoft.com/office/drawing/2014/main" id="{B5800AF4-CF65-34F9-3BCD-7AA8C4E934D7}"/>
              </a:ext>
            </a:extLst>
          </p:cNvPr>
          <p:cNvGrpSpPr/>
          <p:nvPr/>
        </p:nvGrpSpPr>
        <p:grpSpPr>
          <a:xfrm>
            <a:off x="4708436" y="878816"/>
            <a:ext cx="4004378" cy="3608760"/>
            <a:chOff x="910725" y="305150"/>
            <a:chExt cx="5738575" cy="5171625"/>
          </a:xfrm>
        </p:grpSpPr>
        <p:sp>
          <p:nvSpPr>
            <p:cNvPr id="3" name="Google Shape;2334;p54">
              <a:extLst>
                <a:ext uri="{FF2B5EF4-FFF2-40B4-BE49-F238E27FC236}">
                  <a16:creationId xmlns:a16="http://schemas.microsoft.com/office/drawing/2014/main" id="{A5E3DFEC-78C2-09D0-26AF-A42CFC8979A6}"/>
                </a:ext>
              </a:extLst>
            </p:cNvPr>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35;p54">
              <a:extLst>
                <a:ext uri="{FF2B5EF4-FFF2-40B4-BE49-F238E27FC236}">
                  <a16:creationId xmlns:a16="http://schemas.microsoft.com/office/drawing/2014/main" id="{A5E15183-DD8D-F91D-BE2F-07F6195C3923}"/>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36;p54">
              <a:extLst>
                <a:ext uri="{FF2B5EF4-FFF2-40B4-BE49-F238E27FC236}">
                  <a16:creationId xmlns:a16="http://schemas.microsoft.com/office/drawing/2014/main" id="{E69E30F2-25DF-2433-14F4-CF80CE68BD1E}"/>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37;p54">
              <a:extLst>
                <a:ext uri="{FF2B5EF4-FFF2-40B4-BE49-F238E27FC236}">
                  <a16:creationId xmlns:a16="http://schemas.microsoft.com/office/drawing/2014/main" id="{AC9EA232-E8B4-2ED6-0DBF-B74A8B805A89}"/>
                </a:ext>
              </a:extLst>
            </p:cNvPr>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8;p54">
              <a:extLst>
                <a:ext uri="{FF2B5EF4-FFF2-40B4-BE49-F238E27FC236}">
                  <a16:creationId xmlns:a16="http://schemas.microsoft.com/office/drawing/2014/main" id="{E797C580-E8AB-F7F0-A9D6-C1CB66D27949}"/>
                </a:ext>
              </a:extLst>
            </p:cNvPr>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9;p54">
              <a:extLst>
                <a:ext uri="{FF2B5EF4-FFF2-40B4-BE49-F238E27FC236}">
                  <a16:creationId xmlns:a16="http://schemas.microsoft.com/office/drawing/2014/main" id="{43A30355-47AE-B05D-D193-E59D281BA49D}"/>
                </a:ext>
              </a:extLst>
            </p:cNvPr>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40;p54">
              <a:extLst>
                <a:ext uri="{FF2B5EF4-FFF2-40B4-BE49-F238E27FC236}">
                  <a16:creationId xmlns:a16="http://schemas.microsoft.com/office/drawing/2014/main" id="{9FD7F8F1-C326-E6B8-0F12-D21171DEC9F4}"/>
                </a:ext>
              </a:extLst>
            </p:cNvPr>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41;p54">
              <a:extLst>
                <a:ext uri="{FF2B5EF4-FFF2-40B4-BE49-F238E27FC236}">
                  <a16:creationId xmlns:a16="http://schemas.microsoft.com/office/drawing/2014/main" id="{6C002642-5A01-252F-710D-56CA425EB0E7}"/>
                </a:ext>
              </a:extLst>
            </p:cNvPr>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42;p54">
              <a:extLst>
                <a:ext uri="{FF2B5EF4-FFF2-40B4-BE49-F238E27FC236}">
                  <a16:creationId xmlns:a16="http://schemas.microsoft.com/office/drawing/2014/main" id="{80CAA109-C83A-8D24-D924-ED73689B4046}"/>
                </a:ext>
              </a:extLst>
            </p:cNvPr>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3;p54">
              <a:extLst>
                <a:ext uri="{FF2B5EF4-FFF2-40B4-BE49-F238E27FC236}">
                  <a16:creationId xmlns:a16="http://schemas.microsoft.com/office/drawing/2014/main" id="{C5BD09CE-47FB-D7F0-93C2-3189C102DD35}"/>
                </a:ext>
              </a:extLst>
            </p:cNvPr>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44;p54">
              <a:extLst>
                <a:ext uri="{FF2B5EF4-FFF2-40B4-BE49-F238E27FC236}">
                  <a16:creationId xmlns:a16="http://schemas.microsoft.com/office/drawing/2014/main" id="{E3BDD615-C8BE-614C-6791-83C6873B6B77}"/>
                </a:ext>
              </a:extLst>
            </p:cNvPr>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45;p54">
              <a:extLst>
                <a:ext uri="{FF2B5EF4-FFF2-40B4-BE49-F238E27FC236}">
                  <a16:creationId xmlns:a16="http://schemas.microsoft.com/office/drawing/2014/main" id="{8BAC9F7F-F887-0EEA-C206-E2E0DECE1630}"/>
                </a:ext>
              </a:extLst>
            </p:cNvPr>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6;p54">
              <a:extLst>
                <a:ext uri="{FF2B5EF4-FFF2-40B4-BE49-F238E27FC236}">
                  <a16:creationId xmlns:a16="http://schemas.microsoft.com/office/drawing/2014/main" id="{3669F358-D97E-D92D-6489-36262C9DD85D}"/>
                </a:ext>
              </a:extLst>
            </p:cNvPr>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7;p54">
              <a:extLst>
                <a:ext uri="{FF2B5EF4-FFF2-40B4-BE49-F238E27FC236}">
                  <a16:creationId xmlns:a16="http://schemas.microsoft.com/office/drawing/2014/main" id="{1B88DB5A-AE34-0152-2AE2-67C11BB2CF72}"/>
                </a:ext>
              </a:extLst>
            </p:cNvPr>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8;p54">
              <a:extLst>
                <a:ext uri="{FF2B5EF4-FFF2-40B4-BE49-F238E27FC236}">
                  <a16:creationId xmlns:a16="http://schemas.microsoft.com/office/drawing/2014/main" id="{DF5FCA79-0620-9A10-DC90-0C08C756F01F}"/>
                </a:ext>
              </a:extLst>
            </p:cNvPr>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49;p54">
              <a:extLst>
                <a:ext uri="{FF2B5EF4-FFF2-40B4-BE49-F238E27FC236}">
                  <a16:creationId xmlns:a16="http://schemas.microsoft.com/office/drawing/2014/main" id="{D009EC46-94F5-A33A-FF4B-373436CB565F}"/>
                </a:ext>
              </a:extLst>
            </p:cNvPr>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0;p54">
              <a:extLst>
                <a:ext uri="{FF2B5EF4-FFF2-40B4-BE49-F238E27FC236}">
                  <a16:creationId xmlns:a16="http://schemas.microsoft.com/office/drawing/2014/main" id="{9B9F9CAB-20FC-F95E-AA01-1839F0E59C90}"/>
                </a:ext>
              </a:extLst>
            </p:cNvPr>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1;p54">
              <a:extLst>
                <a:ext uri="{FF2B5EF4-FFF2-40B4-BE49-F238E27FC236}">
                  <a16:creationId xmlns:a16="http://schemas.microsoft.com/office/drawing/2014/main" id="{F509F00F-5F10-D057-03DF-3BAD7C49C037}"/>
                </a:ext>
              </a:extLst>
            </p:cNvPr>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2;p54">
              <a:extLst>
                <a:ext uri="{FF2B5EF4-FFF2-40B4-BE49-F238E27FC236}">
                  <a16:creationId xmlns:a16="http://schemas.microsoft.com/office/drawing/2014/main" id="{DF3BD7F2-0BD7-679B-8D1B-77A39C701F33}"/>
                </a:ext>
              </a:extLst>
            </p:cNvPr>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53;p54">
              <a:extLst>
                <a:ext uri="{FF2B5EF4-FFF2-40B4-BE49-F238E27FC236}">
                  <a16:creationId xmlns:a16="http://schemas.microsoft.com/office/drawing/2014/main" id="{2B4B815B-3E65-EEFD-5BBF-2B263269903F}"/>
                </a:ext>
              </a:extLst>
            </p:cNvPr>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54;p54">
              <a:extLst>
                <a:ext uri="{FF2B5EF4-FFF2-40B4-BE49-F238E27FC236}">
                  <a16:creationId xmlns:a16="http://schemas.microsoft.com/office/drawing/2014/main" id="{9FD31AA0-3888-1192-0608-0AC412A9A5BE}"/>
                </a:ext>
              </a:extLst>
            </p:cNvPr>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55;p54">
              <a:extLst>
                <a:ext uri="{FF2B5EF4-FFF2-40B4-BE49-F238E27FC236}">
                  <a16:creationId xmlns:a16="http://schemas.microsoft.com/office/drawing/2014/main" id="{CE3D75A7-C96D-98E5-B7B8-94BBA29ACF55}"/>
                </a:ext>
              </a:extLst>
            </p:cNvPr>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56;p54">
              <a:extLst>
                <a:ext uri="{FF2B5EF4-FFF2-40B4-BE49-F238E27FC236}">
                  <a16:creationId xmlns:a16="http://schemas.microsoft.com/office/drawing/2014/main" id="{F75C89F3-35D5-0AD9-D53A-C2CEE4C1EB12}"/>
                </a:ext>
              </a:extLst>
            </p:cNvPr>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57;p54">
              <a:extLst>
                <a:ext uri="{FF2B5EF4-FFF2-40B4-BE49-F238E27FC236}">
                  <a16:creationId xmlns:a16="http://schemas.microsoft.com/office/drawing/2014/main" id="{A8EA15F1-F3C1-CA25-A35C-DCC1B8DE87D3}"/>
                </a:ext>
              </a:extLst>
            </p:cNvPr>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8;p54">
              <a:extLst>
                <a:ext uri="{FF2B5EF4-FFF2-40B4-BE49-F238E27FC236}">
                  <a16:creationId xmlns:a16="http://schemas.microsoft.com/office/drawing/2014/main" id="{CE5EC08D-F6EF-842E-C217-FE27CCD9A25E}"/>
                </a:ext>
              </a:extLst>
            </p:cNvPr>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9;p54">
              <a:extLst>
                <a:ext uri="{FF2B5EF4-FFF2-40B4-BE49-F238E27FC236}">
                  <a16:creationId xmlns:a16="http://schemas.microsoft.com/office/drawing/2014/main" id="{81FC14E3-A6FB-9AF2-6C98-12C96350AF1F}"/>
                </a:ext>
              </a:extLst>
            </p:cNvPr>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0;p54">
              <a:extLst>
                <a:ext uri="{FF2B5EF4-FFF2-40B4-BE49-F238E27FC236}">
                  <a16:creationId xmlns:a16="http://schemas.microsoft.com/office/drawing/2014/main" id="{272D80E0-9F59-D609-EE20-83380988942F}"/>
                </a:ext>
              </a:extLst>
            </p:cNvPr>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1;p54">
              <a:extLst>
                <a:ext uri="{FF2B5EF4-FFF2-40B4-BE49-F238E27FC236}">
                  <a16:creationId xmlns:a16="http://schemas.microsoft.com/office/drawing/2014/main" id="{4BF4A4CE-1E52-306B-9749-5AC80AEA793B}"/>
                </a:ext>
              </a:extLst>
            </p:cNvPr>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2;p54">
              <a:extLst>
                <a:ext uri="{FF2B5EF4-FFF2-40B4-BE49-F238E27FC236}">
                  <a16:creationId xmlns:a16="http://schemas.microsoft.com/office/drawing/2014/main" id="{EF878355-4C5B-10DE-6379-D8F16DBCCCF6}"/>
                </a:ext>
              </a:extLst>
            </p:cNvPr>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3;p54">
              <a:extLst>
                <a:ext uri="{FF2B5EF4-FFF2-40B4-BE49-F238E27FC236}">
                  <a16:creationId xmlns:a16="http://schemas.microsoft.com/office/drawing/2014/main" id="{7E1632A3-3039-3048-2118-4FD16566075F}"/>
                </a:ext>
              </a:extLst>
            </p:cNvPr>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4;p54">
              <a:extLst>
                <a:ext uri="{FF2B5EF4-FFF2-40B4-BE49-F238E27FC236}">
                  <a16:creationId xmlns:a16="http://schemas.microsoft.com/office/drawing/2014/main" id="{EEFFAF7F-33E7-7322-13CF-F528FE0FD1A8}"/>
                </a:ext>
              </a:extLst>
            </p:cNvPr>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5;p54">
              <a:extLst>
                <a:ext uri="{FF2B5EF4-FFF2-40B4-BE49-F238E27FC236}">
                  <a16:creationId xmlns:a16="http://schemas.microsoft.com/office/drawing/2014/main" id="{817DF29F-1F91-FCA8-D953-474DAF258403}"/>
                </a:ext>
              </a:extLst>
            </p:cNvPr>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6;p54">
              <a:extLst>
                <a:ext uri="{FF2B5EF4-FFF2-40B4-BE49-F238E27FC236}">
                  <a16:creationId xmlns:a16="http://schemas.microsoft.com/office/drawing/2014/main" id="{84855CE2-312B-9EC8-5EB3-6ECC04354ABB}"/>
                </a:ext>
              </a:extLst>
            </p:cNvPr>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7;p54">
              <a:extLst>
                <a:ext uri="{FF2B5EF4-FFF2-40B4-BE49-F238E27FC236}">
                  <a16:creationId xmlns:a16="http://schemas.microsoft.com/office/drawing/2014/main" id="{01392BF6-78A9-C4C2-B76F-EE1D596550EC}"/>
                </a:ext>
              </a:extLst>
            </p:cNvPr>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68;p54">
              <a:extLst>
                <a:ext uri="{FF2B5EF4-FFF2-40B4-BE49-F238E27FC236}">
                  <a16:creationId xmlns:a16="http://schemas.microsoft.com/office/drawing/2014/main" id="{760BF9FB-40DB-2807-F45C-3D37F4513F34}"/>
                </a:ext>
              </a:extLst>
            </p:cNvPr>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69;p54">
              <a:extLst>
                <a:ext uri="{FF2B5EF4-FFF2-40B4-BE49-F238E27FC236}">
                  <a16:creationId xmlns:a16="http://schemas.microsoft.com/office/drawing/2014/main" id="{02F45D38-F141-94C9-085E-BA1EE822A2AC}"/>
                </a:ext>
              </a:extLst>
            </p:cNvPr>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70;p54">
              <a:extLst>
                <a:ext uri="{FF2B5EF4-FFF2-40B4-BE49-F238E27FC236}">
                  <a16:creationId xmlns:a16="http://schemas.microsoft.com/office/drawing/2014/main" id="{8004A6B0-71A4-8A50-1C67-3955490D41FD}"/>
                </a:ext>
              </a:extLst>
            </p:cNvPr>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71;p54">
              <a:extLst>
                <a:ext uri="{FF2B5EF4-FFF2-40B4-BE49-F238E27FC236}">
                  <a16:creationId xmlns:a16="http://schemas.microsoft.com/office/drawing/2014/main" id="{D55F2FC9-4CC6-9AF4-4D74-309A2E924329}"/>
                </a:ext>
              </a:extLst>
            </p:cNvPr>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72;p54">
              <a:extLst>
                <a:ext uri="{FF2B5EF4-FFF2-40B4-BE49-F238E27FC236}">
                  <a16:creationId xmlns:a16="http://schemas.microsoft.com/office/drawing/2014/main" id="{ADF345F8-E83D-16E1-2DFE-7ACEA6690CED}"/>
                </a:ext>
              </a:extLst>
            </p:cNvPr>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73;p54">
              <a:extLst>
                <a:ext uri="{FF2B5EF4-FFF2-40B4-BE49-F238E27FC236}">
                  <a16:creationId xmlns:a16="http://schemas.microsoft.com/office/drawing/2014/main" id="{176529E8-31CE-2295-F71F-D61B428CE5F2}"/>
                </a:ext>
              </a:extLst>
            </p:cNvPr>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4;p54">
              <a:extLst>
                <a:ext uri="{FF2B5EF4-FFF2-40B4-BE49-F238E27FC236}">
                  <a16:creationId xmlns:a16="http://schemas.microsoft.com/office/drawing/2014/main" id="{1DF9C1D1-D9D1-85C2-9D6A-BFF5C6E04944}"/>
                </a:ext>
              </a:extLst>
            </p:cNvPr>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5;p54">
              <a:extLst>
                <a:ext uri="{FF2B5EF4-FFF2-40B4-BE49-F238E27FC236}">
                  <a16:creationId xmlns:a16="http://schemas.microsoft.com/office/drawing/2014/main" id="{2234D59B-EB1B-E355-8A2A-A8A5F8D34703}"/>
                </a:ext>
              </a:extLst>
            </p:cNvPr>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76;p54">
              <a:extLst>
                <a:ext uri="{FF2B5EF4-FFF2-40B4-BE49-F238E27FC236}">
                  <a16:creationId xmlns:a16="http://schemas.microsoft.com/office/drawing/2014/main" id="{9C0F83E6-CC1C-4EEE-0915-76D75C40C8CC}"/>
                </a:ext>
              </a:extLst>
            </p:cNvPr>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77;p54">
              <a:extLst>
                <a:ext uri="{FF2B5EF4-FFF2-40B4-BE49-F238E27FC236}">
                  <a16:creationId xmlns:a16="http://schemas.microsoft.com/office/drawing/2014/main" id="{C052B26D-AF55-1CBF-689A-A6456BBB6FFA}"/>
                </a:ext>
              </a:extLst>
            </p:cNvPr>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78;p54">
              <a:extLst>
                <a:ext uri="{FF2B5EF4-FFF2-40B4-BE49-F238E27FC236}">
                  <a16:creationId xmlns:a16="http://schemas.microsoft.com/office/drawing/2014/main" id="{DB9124C3-AF89-4BEC-749C-E665821DD74A}"/>
                </a:ext>
              </a:extLst>
            </p:cNvPr>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79;p54">
              <a:extLst>
                <a:ext uri="{FF2B5EF4-FFF2-40B4-BE49-F238E27FC236}">
                  <a16:creationId xmlns:a16="http://schemas.microsoft.com/office/drawing/2014/main" id="{4AF4124F-DD68-1044-2530-729220D54DA5}"/>
                </a:ext>
              </a:extLst>
            </p:cNvPr>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80;p54">
              <a:extLst>
                <a:ext uri="{FF2B5EF4-FFF2-40B4-BE49-F238E27FC236}">
                  <a16:creationId xmlns:a16="http://schemas.microsoft.com/office/drawing/2014/main" id="{CAEADFF8-7A69-82B2-9C30-AD129552369E}"/>
                </a:ext>
              </a:extLst>
            </p:cNvPr>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81;p54">
              <a:extLst>
                <a:ext uri="{FF2B5EF4-FFF2-40B4-BE49-F238E27FC236}">
                  <a16:creationId xmlns:a16="http://schemas.microsoft.com/office/drawing/2014/main" id="{399AA09A-54B6-5AB1-35A1-9AA7D31D6C80}"/>
                </a:ext>
              </a:extLst>
            </p:cNvPr>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82;p54">
              <a:extLst>
                <a:ext uri="{FF2B5EF4-FFF2-40B4-BE49-F238E27FC236}">
                  <a16:creationId xmlns:a16="http://schemas.microsoft.com/office/drawing/2014/main" id="{34A83A67-953D-B57B-9468-D327C0E17F32}"/>
                </a:ext>
              </a:extLst>
            </p:cNvPr>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83;p54">
              <a:extLst>
                <a:ext uri="{FF2B5EF4-FFF2-40B4-BE49-F238E27FC236}">
                  <a16:creationId xmlns:a16="http://schemas.microsoft.com/office/drawing/2014/main" id="{50946971-3AF6-4801-502B-6F6FCF8B800B}"/>
                </a:ext>
              </a:extLst>
            </p:cNvPr>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84;p54">
              <a:extLst>
                <a:ext uri="{FF2B5EF4-FFF2-40B4-BE49-F238E27FC236}">
                  <a16:creationId xmlns:a16="http://schemas.microsoft.com/office/drawing/2014/main" id="{8546D0C2-D91E-A9D6-0D6A-8D41EC697AEB}"/>
                </a:ext>
              </a:extLst>
            </p:cNvPr>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85;p54">
              <a:extLst>
                <a:ext uri="{FF2B5EF4-FFF2-40B4-BE49-F238E27FC236}">
                  <a16:creationId xmlns:a16="http://schemas.microsoft.com/office/drawing/2014/main" id="{6D8006BA-5ED1-269D-40AB-014E540AB0BC}"/>
                </a:ext>
              </a:extLst>
            </p:cNvPr>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86;p54">
              <a:extLst>
                <a:ext uri="{FF2B5EF4-FFF2-40B4-BE49-F238E27FC236}">
                  <a16:creationId xmlns:a16="http://schemas.microsoft.com/office/drawing/2014/main" id="{A1252975-2A1E-42A2-61A5-AC924E229655}"/>
                </a:ext>
              </a:extLst>
            </p:cNvPr>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87;p54">
              <a:extLst>
                <a:ext uri="{FF2B5EF4-FFF2-40B4-BE49-F238E27FC236}">
                  <a16:creationId xmlns:a16="http://schemas.microsoft.com/office/drawing/2014/main" id="{BD534F86-E727-F06D-34AC-FDBDCC3287A4}"/>
                </a:ext>
              </a:extLst>
            </p:cNvPr>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88;p54">
              <a:extLst>
                <a:ext uri="{FF2B5EF4-FFF2-40B4-BE49-F238E27FC236}">
                  <a16:creationId xmlns:a16="http://schemas.microsoft.com/office/drawing/2014/main" id="{EFA646BF-1796-E8F3-D3BB-001C5BFE123C}"/>
                </a:ext>
              </a:extLst>
            </p:cNvPr>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89;p54">
              <a:extLst>
                <a:ext uri="{FF2B5EF4-FFF2-40B4-BE49-F238E27FC236}">
                  <a16:creationId xmlns:a16="http://schemas.microsoft.com/office/drawing/2014/main" id="{750B3666-8F24-34E0-1C9D-F24D3DFD4A1D}"/>
                </a:ext>
              </a:extLst>
            </p:cNvPr>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90;p54">
              <a:extLst>
                <a:ext uri="{FF2B5EF4-FFF2-40B4-BE49-F238E27FC236}">
                  <a16:creationId xmlns:a16="http://schemas.microsoft.com/office/drawing/2014/main" id="{454C4C54-420F-B22E-F9FD-B5EFE783B450}"/>
                </a:ext>
              </a:extLst>
            </p:cNvPr>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91;p54">
              <a:extLst>
                <a:ext uri="{FF2B5EF4-FFF2-40B4-BE49-F238E27FC236}">
                  <a16:creationId xmlns:a16="http://schemas.microsoft.com/office/drawing/2014/main" id="{D759A3F6-81E2-994C-0724-D674768B0E1E}"/>
                </a:ext>
              </a:extLst>
            </p:cNvPr>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92;p54">
              <a:extLst>
                <a:ext uri="{FF2B5EF4-FFF2-40B4-BE49-F238E27FC236}">
                  <a16:creationId xmlns:a16="http://schemas.microsoft.com/office/drawing/2014/main" id="{B76CF33E-6B5A-D471-1B11-5B676FC11B87}"/>
                </a:ext>
              </a:extLst>
            </p:cNvPr>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93;p54">
              <a:extLst>
                <a:ext uri="{FF2B5EF4-FFF2-40B4-BE49-F238E27FC236}">
                  <a16:creationId xmlns:a16="http://schemas.microsoft.com/office/drawing/2014/main" id="{7D565470-95E0-47C9-BF53-A2F3FBB334A0}"/>
                </a:ext>
              </a:extLst>
            </p:cNvPr>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94;p54">
              <a:extLst>
                <a:ext uri="{FF2B5EF4-FFF2-40B4-BE49-F238E27FC236}">
                  <a16:creationId xmlns:a16="http://schemas.microsoft.com/office/drawing/2014/main" id="{623F8C1C-FB02-B722-504F-A85EA61FD1B2}"/>
                </a:ext>
              </a:extLst>
            </p:cNvPr>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395;p54">
              <a:extLst>
                <a:ext uri="{FF2B5EF4-FFF2-40B4-BE49-F238E27FC236}">
                  <a16:creationId xmlns:a16="http://schemas.microsoft.com/office/drawing/2014/main" id="{F6D04EE5-E92E-0774-EFD6-C0FFB5ECCE1B}"/>
                </a:ext>
              </a:extLst>
            </p:cNvPr>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396;p54">
              <a:extLst>
                <a:ext uri="{FF2B5EF4-FFF2-40B4-BE49-F238E27FC236}">
                  <a16:creationId xmlns:a16="http://schemas.microsoft.com/office/drawing/2014/main" id="{D81074AD-9775-E2AD-BC84-49957ABF7A7A}"/>
                </a:ext>
              </a:extLst>
            </p:cNvPr>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397;p54">
              <a:extLst>
                <a:ext uri="{FF2B5EF4-FFF2-40B4-BE49-F238E27FC236}">
                  <a16:creationId xmlns:a16="http://schemas.microsoft.com/office/drawing/2014/main" id="{3646DD41-8BF6-C77D-CCF9-E0344191B014}"/>
                </a:ext>
              </a:extLst>
            </p:cNvPr>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398;p54">
              <a:extLst>
                <a:ext uri="{FF2B5EF4-FFF2-40B4-BE49-F238E27FC236}">
                  <a16:creationId xmlns:a16="http://schemas.microsoft.com/office/drawing/2014/main" id="{2F1A3237-B09E-D68F-822C-A46D95082969}"/>
                </a:ext>
              </a:extLst>
            </p:cNvPr>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399;p54">
              <a:extLst>
                <a:ext uri="{FF2B5EF4-FFF2-40B4-BE49-F238E27FC236}">
                  <a16:creationId xmlns:a16="http://schemas.microsoft.com/office/drawing/2014/main" id="{8E364016-9962-EBAC-8F40-99FF3AFA89A7}"/>
                </a:ext>
              </a:extLst>
            </p:cNvPr>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400;p54">
              <a:extLst>
                <a:ext uri="{FF2B5EF4-FFF2-40B4-BE49-F238E27FC236}">
                  <a16:creationId xmlns:a16="http://schemas.microsoft.com/office/drawing/2014/main" id="{0A1E0DAD-D000-79C4-DEB6-0393D7260DF2}"/>
                </a:ext>
              </a:extLst>
            </p:cNvPr>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401;p54">
              <a:extLst>
                <a:ext uri="{FF2B5EF4-FFF2-40B4-BE49-F238E27FC236}">
                  <a16:creationId xmlns:a16="http://schemas.microsoft.com/office/drawing/2014/main" id="{D3DDAFF2-B47C-5461-0567-F6A24E11614D}"/>
                </a:ext>
              </a:extLst>
            </p:cNvPr>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402;p54">
              <a:extLst>
                <a:ext uri="{FF2B5EF4-FFF2-40B4-BE49-F238E27FC236}">
                  <a16:creationId xmlns:a16="http://schemas.microsoft.com/office/drawing/2014/main" id="{BFE8FC58-0E1F-0DC8-042A-D5F30F276EC3}"/>
                </a:ext>
              </a:extLst>
            </p:cNvPr>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403;p54">
              <a:extLst>
                <a:ext uri="{FF2B5EF4-FFF2-40B4-BE49-F238E27FC236}">
                  <a16:creationId xmlns:a16="http://schemas.microsoft.com/office/drawing/2014/main" id="{4F7588CC-E261-A0CF-1181-36A1F4B5E48E}"/>
                </a:ext>
              </a:extLst>
            </p:cNvPr>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404;p54">
              <a:extLst>
                <a:ext uri="{FF2B5EF4-FFF2-40B4-BE49-F238E27FC236}">
                  <a16:creationId xmlns:a16="http://schemas.microsoft.com/office/drawing/2014/main" id="{FCEBBA75-E751-1DCB-3FDC-AA553F64860E}"/>
                </a:ext>
              </a:extLst>
            </p:cNvPr>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405;p54">
              <a:extLst>
                <a:ext uri="{FF2B5EF4-FFF2-40B4-BE49-F238E27FC236}">
                  <a16:creationId xmlns:a16="http://schemas.microsoft.com/office/drawing/2014/main" id="{49BD9500-775D-5A77-D60A-084D98297B2F}"/>
                </a:ext>
              </a:extLst>
            </p:cNvPr>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406;p54">
              <a:extLst>
                <a:ext uri="{FF2B5EF4-FFF2-40B4-BE49-F238E27FC236}">
                  <a16:creationId xmlns:a16="http://schemas.microsoft.com/office/drawing/2014/main" id="{70DC0CB7-835B-A1B7-5FF7-BD90261E02C0}"/>
                </a:ext>
              </a:extLst>
            </p:cNvPr>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407;p54">
              <a:extLst>
                <a:ext uri="{FF2B5EF4-FFF2-40B4-BE49-F238E27FC236}">
                  <a16:creationId xmlns:a16="http://schemas.microsoft.com/office/drawing/2014/main" id="{922AE994-DC59-8A31-F7DD-E5C5E6F60F0D}"/>
                </a:ext>
              </a:extLst>
            </p:cNvPr>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408;p54">
              <a:extLst>
                <a:ext uri="{FF2B5EF4-FFF2-40B4-BE49-F238E27FC236}">
                  <a16:creationId xmlns:a16="http://schemas.microsoft.com/office/drawing/2014/main" id="{0A559ACE-BF01-A8D7-7742-314F17EA6660}"/>
                </a:ext>
              </a:extLst>
            </p:cNvPr>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409;p54">
              <a:extLst>
                <a:ext uri="{FF2B5EF4-FFF2-40B4-BE49-F238E27FC236}">
                  <a16:creationId xmlns:a16="http://schemas.microsoft.com/office/drawing/2014/main" id="{FA19182C-D719-D77C-5D61-293AA5C7D305}"/>
                </a:ext>
              </a:extLst>
            </p:cNvPr>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410;p54">
              <a:extLst>
                <a:ext uri="{FF2B5EF4-FFF2-40B4-BE49-F238E27FC236}">
                  <a16:creationId xmlns:a16="http://schemas.microsoft.com/office/drawing/2014/main" id="{5C952CA5-A90C-0EFF-444C-0FDE545ACC8F}"/>
                </a:ext>
              </a:extLst>
            </p:cNvPr>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411;p54">
              <a:extLst>
                <a:ext uri="{FF2B5EF4-FFF2-40B4-BE49-F238E27FC236}">
                  <a16:creationId xmlns:a16="http://schemas.microsoft.com/office/drawing/2014/main" id="{3C4EF132-9F49-7A1A-3737-A58629D19F27}"/>
                </a:ext>
              </a:extLst>
            </p:cNvPr>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412;p54">
              <a:extLst>
                <a:ext uri="{FF2B5EF4-FFF2-40B4-BE49-F238E27FC236}">
                  <a16:creationId xmlns:a16="http://schemas.microsoft.com/office/drawing/2014/main" id="{3132ECFB-C7C7-E85A-F2CB-5B438DA731A9}"/>
                </a:ext>
              </a:extLst>
            </p:cNvPr>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413;p54">
              <a:extLst>
                <a:ext uri="{FF2B5EF4-FFF2-40B4-BE49-F238E27FC236}">
                  <a16:creationId xmlns:a16="http://schemas.microsoft.com/office/drawing/2014/main" id="{6D990643-DCEA-5F91-3A2C-8913BA605239}"/>
                </a:ext>
              </a:extLst>
            </p:cNvPr>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414;p54">
              <a:extLst>
                <a:ext uri="{FF2B5EF4-FFF2-40B4-BE49-F238E27FC236}">
                  <a16:creationId xmlns:a16="http://schemas.microsoft.com/office/drawing/2014/main" id="{CF43FBA8-DD89-FC27-01CB-0B52E64CBE41}"/>
                </a:ext>
              </a:extLst>
            </p:cNvPr>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415;p54">
              <a:extLst>
                <a:ext uri="{FF2B5EF4-FFF2-40B4-BE49-F238E27FC236}">
                  <a16:creationId xmlns:a16="http://schemas.microsoft.com/office/drawing/2014/main" id="{E53F2532-391A-728D-6E62-09C221A968C3}"/>
                </a:ext>
              </a:extLst>
            </p:cNvPr>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416;p54">
              <a:extLst>
                <a:ext uri="{FF2B5EF4-FFF2-40B4-BE49-F238E27FC236}">
                  <a16:creationId xmlns:a16="http://schemas.microsoft.com/office/drawing/2014/main" id="{24A23035-9C00-2935-EE63-9F5E40172B98}"/>
                </a:ext>
              </a:extLst>
            </p:cNvPr>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417;p54">
              <a:extLst>
                <a:ext uri="{FF2B5EF4-FFF2-40B4-BE49-F238E27FC236}">
                  <a16:creationId xmlns:a16="http://schemas.microsoft.com/office/drawing/2014/main" id="{A210A8E9-C26A-4B7D-39F3-77ED078871BD}"/>
                </a:ext>
              </a:extLst>
            </p:cNvPr>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418;p54">
              <a:extLst>
                <a:ext uri="{FF2B5EF4-FFF2-40B4-BE49-F238E27FC236}">
                  <a16:creationId xmlns:a16="http://schemas.microsoft.com/office/drawing/2014/main" id="{FED91BC4-3FD0-5E3A-93E7-9B3CFABFCCEC}"/>
                </a:ext>
              </a:extLst>
            </p:cNvPr>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419;p54">
              <a:extLst>
                <a:ext uri="{FF2B5EF4-FFF2-40B4-BE49-F238E27FC236}">
                  <a16:creationId xmlns:a16="http://schemas.microsoft.com/office/drawing/2014/main" id="{2388B040-E3CE-1B21-DD8B-A2A9E475863A}"/>
                </a:ext>
              </a:extLst>
            </p:cNvPr>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420;p54">
              <a:extLst>
                <a:ext uri="{FF2B5EF4-FFF2-40B4-BE49-F238E27FC236}">
                  <a16:creationId xmlns:a16="http://schemas.microsoft.com/office/drawing/2014/main" id="{B86E0EEB-5B36-DC65-0312-0BC9B1402318}"/>
                </a:ext>
              </a:extLst>
            </p:cNvPr>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421;p54">
              <a:extLst>
                <a:ext uri="{FF2B5EF4-FFF2-40B4-BE49-F238E27FC236}">
                  <a16:creationId xmlns:a16="http://schemas.microsoft.com/office/drawing/2014/main" id="{EB5790C1-DD8C-EE06-0EDA-5980F9A63DDA}"/>
                </a:ext>
              </a:extLst>
            </p:cNvPr>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422;p54">
              <a:extLst>
                <a:ext uri="{FF2B5EF4-FFF2-40B4-BE49-F238E27FC236}">
                  <a16:creationId xmlns:a16="http://schemas.microsoft.com/office/drawing/2014/main" id="{CDC65C53-F95A-244E-3B62-ACCC69BFA43C}"/>
                </a:ext>
              </a:extLst>
            </p:cNvPr>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423;p54">
              <a:extLst>
                <a:ext uri="{FF2B5EF4-FFF2-40B4-BE49-F238E27FC236}">
                  <a16:creationId xmlns:a16="http://schemas.microsoft.com/office/drawing/2014/main" id="{3A82B615-393C-E0EF-D705-4655978D8FC9}"/>
                </a:ext>
              </a:extLst>
            </p:cNvPr>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424;p54">
              <a:extLst>
                <a:ext uri="{FF2B5EF4-FFF2-40B4-BE49-F238E27FC236}">
                  <a16:creationId xmlns:a16="http://schemas.microsoft.com/office/drawing/2014/main" id="{BFA2CC4D-8458-6623-C7CB-C55559337919}"/>
                </a:ext>
              </a:extLst>
            </p:cNvPr>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425;p54">
              <a:extLst>
                <a:ext uri="{FF2B5EF4-FFF2-40B4-BE49-F238E27FC236}">
                  <a16:creationId xmlns:a16="http://schemas.microsoft.com/office/drawing/2014/main" id="{5FBE1FD4-D48F-4989-C799-E239326A1B3B}"/>
                </a:ext>
              </a:extLst>
            </p:cNvPr>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426;p54">
              <a:extLst>
                <a:ext uri="{FF2B5EF4-FFF2-40B4-BE49-F238E27FC236}">
                  <a16:creationId xmlns:a16="http://schemas.microsoft.com/office/drawing/2014/main" id="{5C66E03D-7438-0075-3989-FD496BAF15FD}"/>
                </a:ext>
              </a:extLst>
            </p:cNvPr>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427;p54">
              <a:extLst>
                <a:ext uri="{FF2B5EF4-FFF2-40B4-BE49-F238E27FC236}">
                  <a16:creationId xmlns:a16="http://schemas.microsoft.com/office/drawing/2014/main" id="{7C23AE2A-78BE-254C-2BFB-0E5F671816A4}"/>
                </a:ext>
              </a:extLst>
            </p:cNvPr>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428;p54">
              <a:extLst>
                <a:ext uri="{FF2B5EF4-FFF2-40B4-BE49-F238E27FC236}">
                  <a16:creationId xmlns:a16="http://schemas.microsoft.com/office/drawing/2014/main" id="{5D6EF558-1F1E-A20D-16B7-14D7DF39BADA}"/>
                </a:ext>
              </a:extLst>
            </p:cNvPr>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429;p54">
              <a:extLst>
                <a:ext uri="{FF2B5EF4-FFF2-40B4-BE49-F238E27FC236}">
                  <a16:creationId xmlns:a16="http://schemas.microsoft.com/office/drawing/2014/main" id="{7E5A9C3B-5C32-AEDF-A4FA-4DE552DF8383}"/>
                </a:ext>
              </a:extLst>
            </p:cNvPr>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430;p54">
              <a:extLst>
                <a:ext uri="{FF2B5EF4-FFF2-40B4-BE49-F238E27FC236}">
                  <a16:creationId xmlns:a16="http://schemas.microsoft.com/office/drawing/2014/main" id="{5707C329-2EF0-A927-E0B5-FFE182BD5A8A}"/>
                </a:ext>
              </a:extLst>
            </p:cNvPr>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431;p54">
              <a:extLst>
                <a:ext uri="{FF2B5EF4-FFF2-40B4-BE49-F238E27FC236}">
                  <a16:creationId xmlns:a16="http://schemas.microsoft.com/office/drawing/2014/main" id="{1C8D718F-2E3F-F56A-D092-DC6DDB2E4F4F}"/>
                </a:ext>
              </a:extLst>
            </p:cNvPr>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432;p54">
              <a:extLst>
                <a:ext uri="{FF2B5EF4-FFF2-40B4-BE49-F238E27FC236}">
                  <a16:creationId xmlns:a16="http://schemas.microsoft.com/office/drawing/2014/main" id="{B476F7F2-B27A-CA2A-C5F8-104AD170C1FC}"/>
                </a:ext>
              </a:extLst>
            </p:cNvPr>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433;p54">
              <a:extLst>
                <a:ext uri="{FF2B5EF4-FFF2-40B4-BE49-F238E27FC236}">
                  <a16:creationId xmlns:a16="http://schemas.microsoft.com/office/drawing/2014/main" id="{B0FD9DCE-6105-FB3A-185F-212C2CA35D71}"/>
                </a:ext>
              </a:extLst>
            </p:cNvPr>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434;p54">
              <a:extLst>
                <a:ext uri="{FF2B5EF4-FFF2-40B4-BE49-F238E27FC236}">
                  <a16:creationId xmlns:a16="http://schemas.microsoft.com/office/drawing/2014/main" id="{C83A5871-C2B4-7207-3D35-B00D3CECDA18}"/>
                </a:ext>
              </a:extLst>
            </p:cNvPr>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435;p54">
              <a:extLst>
                <a:ext uri="{FF2B5EF4-FFF2-40B4-BE49-F238E27FC236}">
                  <a16:creationId xmlns:a16="http://schemas.microsoft.com/office/drawing/2014/main" id="{5A11DE75-A569-2E57-769A-DE6BFDADEAF5}"/>
                </a:ext>
              </a:extLst>
            </p:cNvPr>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436;p54">
              <a:extLst>
                <a:ext uri="{FF2B5EF4-FFF2-40B4-BE49-F238E27FC236}">
                  <a16:creationId xmlns:a16="http://schemas.microsoft.com/office/drawing/2014/main" id="{1C1D10DB-8084-ED9D-80DD-9ADB6306D08E}"/>
                </a:ext>
              </a:extLst>
            </p:cNvPr>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37;p54">
              <a:extLst>
                <a:ext uri="{FF2B5EF4-FFF2-40B4-BE49-F238E27FC236}">
                  <a16:creationId xmlns:a16="http://schemas.microsoft.com/office/drawing/2014/main" id="{E75FEE0F-7DD4-28E8-9261-AF0D66452E2A}"/>
                </a:ext>
              </a:extLst>
            </p:cNvPr>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38;p54">
              <a:extLst>
                <a:ext uri="{FF2B5EF4-FFF2-40B4-BE49-F238E27FC236}">
                  <a16:creationId xmlns:a16="http://schemas.microsoft.com/office/drawing/2014/main" id="{3B44BF5C-315E-3FB2-36CF-CF3EEF73BCB7}"/>
                </a:ext>
              </a:extLst>
            </p:cNvPr>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39;p54">
              <a:extLst>
                <a:ext uri="{FF2B5EF4-FFF2-40B4-BE49-F238E27FC236}">
                  <a16:creationId xmlns:a16="http://schemas.microsoft.com/office/drawing/2014/main" id="{8271FD31-6153-5AFA-6D09-4B4AA81CA521}"/>
                </a:ext>
              </a:extLst>
            </p:cNvPr>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40;p54">
              <a:extLst>
                <a:ext uri="{FF2B5EF4-FFF2-40B4-BE49-F238E27FC236}">
                  <a16:creationId xmlns:a16="http://schemas.microsoft.com/office/drawing/2014/main" id="{E7CFC26A-565E-B67F-3B62-FF8B3579D9A9}"/>
                </a:ext>
              </a:extLst>
            </p:cNvPr>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41;p54">
              <a:extLst>
                <a:ext uri="{FF2B5EF4-FFF2-40B4-BE49-F238E27FC236}">
                  <a16:creationId xmlns:a16="http://schemas.microsoft.com/office/drawing/2014/main" id="{0599A448-AF95-768D-9BAC-2BA9D330826D}"/>
                </a:ext>
              </a:extLst>
            </p:cNvPr>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42;p54">
              <a:extLst>
                <a:ext uri="{FF2B5EF4-FFF2-40B4-BE49-F238E27FC236}">
                  <a16:creationId xmlns:a16="http://schemas.microsoft.com/office/drawing/2014/main" id="{6296D551-1BD3-154F-7B18-225B6B17A1EA}"/>
                </a:ext>
              </a:extLst>
            </p:cNvPr>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43;p54">
              <a:extLst>
                <a:ext uri="{FF2B5EF4-FFF2-40B4-BE49-F238E27FC236}">
                  <a16:creationId xmlns:a16="http://schemas.microsoft.com/office/drawing/2014/main" id="{C5216275-C42A-FC27-826D-1A90F722ABB3}"/>
                </a:ext>
              </a:extLst>
            </p:cNvPr>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44;p54">
              <a:extLst>
                <a:ext uri="{FF2B5EF4-FFF2-40B4-BE49-F238E27FC236}">
                  <a16:creationId xmlns:a16="http://schemas.microsoft.com/office/drawing/2014/main" id="{0494173D-02E4-C4B2-2105-190AF91DC797}"/>
                </a:ext>
              </a:extLst>
            </p:cNvPr>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45;p54">
              <a:extLst>
                <a:ext uri="{FF2B5EF4-FFF2-40B4-BE49-F238E27FC236}">
                  <a16:creationId xmlns:a16="http://schemas.microsoft.com/office/drawing/2014/main" id="{48600B65-F3D3-7610-B563-6EDECFAE482D}"/>
                </a:ext>
              </a:extLst>
            </p:cNvPr>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46;p54">
              <a:extLst>
                <a:ext uri="{FF2B5EF4-FFF2-40B4-BE49-F238E27FC236}">
                  <a16:creationId xmlns:a16="http://schemas.microsoft.com/office/drawing/2014/main" id="{597A7B07-50E0-7779-C1B3-433AB8DC9397}"/>
                </a:ext>
              </a:extLst>
            </p:cNvPr>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47;p54">
              <a:extLst>
                <a:ext uri="{FF2B5EF4-FFF2-40B4-BE49-F238E27FC236}">
                  <a16:creationId xmlns:a16="http://schemas.microsoft.com/office/drawing/2014/main" id="{BD82923D-DF80-8ED0-1C5D-A36529E052E5}"/>
                </a:ext>
              </a:extLst>
            </p:cNvPr>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48;p54">
              <a:extLst>
                <a:ext uri="{FF2B5EF4-FFF2-40B4-BE49-F238E27FC236}">
                  <a16:creationId xmlns:a16="http://schemas.microsoft.com/office/drawing/2014/main" id="{1372B99D-FF6D-DF41-7F28-5E57CA185316}"/>
                </a:ext>
              </a:extLst>
            </p:cNvPr>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49;p54">
              <a:extLst>
                <a:ext uri="{FF2B5EF4-FFF2-40B4-BE49-F238E27FC236}">
                  <a16:creationId xmlns:a16="http://schemas.microsoft.com/office/drawing/2014/main" id="{F6142EFB-A08B-60C8-AE71-A4AC980F83C9}"/>
                </a:ext>
              </a:extLst>
            </p:cNvPr>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50;p54">
              <a:extLst>
                <a:ext uri="{FF2B5EF4-FFF2-40B4-BE49-F238E27FC236}">
                  <a16:creationId xmlns:a16="http://schemas.microsoft.com/office/drawing/2014/main" id="{7E5AA73B-380A-261D-74DD-DE3E71EAF117}"/>
                </a:ext>
              </a:extLst>
            </p:cNvPr>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51;p54">
              <a:extLst>
                <a:ext uri="{FF2B5EF4-FFF2-40B4-BE49-F238E27FC236}">
                  <a16:creationId xmlns:a16="http://schemas.microsoft.com/office/drawing/2014/main" id="{670BE433-5D5A-A5E9-B01E-C0CB9FC552B8}"/>
                </a:ext>
              </a:extLst>
            </p:cNvPr>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52;p54">
              <a:extLst>
                <a:ext uri="{FF2B5EF4-FFF2-40B4-BE49-F238E27FC236}">
                  <a16:creationId xmlns:a16="http://schemas.microsoft.com/office/drawing/2014/main" id="{337AD7DD-BBCC-244A-300D-FA28F7AA1F6B}"/>
                </a:ext>
              </a:extLst>
            </p:cNvPr>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53;p54">
              <a:extLst>
                <a:ext uri="{FF2B5EF4-FFF2-40B4-BE49-F238E27FC236}">
                  <a16:creationId xmlns:a16="http://schemas.microsoft.com/office/drawing/2014/main" id="{23D63B9F-44D3-7EE5-8155-9D0440505DED}"/>
                </a:ext>
              </a:extLst>
            </p:cNvPr>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54;p54">
              <a:extLst>
                <a:ext uri="{FF2B5EF4-FFF2-40B4-BE49-F238E27FC236}">
                  <a16:creationId xmlns:a16="http://schemas.microsoft.com/office/drawing/2014/main" id="{496D31F0-8076-428E-5092-D8E0228F14F5}"/>
                </a:ext>
              </a:extLst>
            </p:cNvPr>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55;p54">
              <a:extLst>
                <a:ext uri="{FF2B5EF4-FFF2-40B4-BE49-F238E27FC236}">
                  <a16:creationId xmlns:a16="http://schemas.microsoft.com/office/drawing/2014/main" id="{AB2E4A66-1618-B278-A652-A95DC0623438}"/>
                </a:ext>
              </a:extLst>
            </p:cNvPr>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456;p54">
              <a:extLst>
                <a:ext uri="{FF2B5EF4-FFF2-40B4-BE49-F238E27FC236}">
                  <a16:creationId xmlns:a16="http://schemas.microsoft.com/office/drawing/2014/main" id="{A4C58246-1D96-0D96-EF71-5B4A762BE3DE}"/>
                </a:ext>
              </a:extLst>
            </p:cNvPr>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457;p54">
              <a:extLst>
                <a:ext uri="{FF2B5EF4-FFF2-40B4-BE49-F238E27FC236}">
                  <a16:creationId xmlns:a16="http://schemas.microsoft.com/office/drawing/2014/main" id="{2AD963D9-855F-E058-6BF6-D16957CCD2A2}"/>
                </a:ext>
              </a:extLst>
            </p:cNvPr>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458;p54">
              <a:extLst>
                <a:ext uri="{FF2B5EF4-FFF2-40B4-BE49-F238E27FC236}">
                  <a16:creationId xmlns:a16="http://schemas.microsoft.com/office/drawing/2014/main" id="{EF6E7C97-A58D-EC77-C230-37B16113DA5D}"/>
                </a:ext>
              </a:extLst>
            </p:cNvPr>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459;p54">
              <a:extLst>
                <a:ext uri="{FF2B5EF4-FFF2-40B4-BE49-F238E27FC236}">
                  <a16:creationId xmlns:a16="http://schemas.microsoft.com/office/drawing/2014/main" id="{96787EA5-6C59-A6AA-F53E-D8C9095AFC25}"/>
                </a:ext>
              </a:extLst>
            </p:cNvPr>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460;p54">
              <a:extLst>
                <a:ext uri="{FF2B5EF4-FFF2-40B4-BE49-F238E27FC236}">
                  <a16:creationId xmlns:a16="http://schemas.microsoft.com/office/drawing/2014/main" id="{15A73E53-BB8F-829D-2A76-BDC440893B72}"/>
                </a:ext>
              </a:extLst>
            </p:cNvPr>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61;p54">
              <a:extLst>
                <a:ext uri="{FF2B5EF4-FFF2-40B4-BE49-F238E27FC236}">
                  <a16:creationId xmlns:a16="http://schemas.microsoft.com/office/drawing/2014/main" id="{62743F79-3591-CFF1-19A9-8CBB81E2325C}"/>
                </a:ext>
              </a:extLst>
            </p:cNvPr>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62;p54">
              <a:extLst>
                <a:ext uri="{FF2B5EF4-FFF2-40B4-BE49-F238E27FC236}">
                  <a16:creationId xmlns:a16="http://schemas.microsoft.com/office/drawing/2014/main" id="{F17DC8E1-0ABE-1CF8-52EC-84DED558B1E5}"/>
                </a:ext>
              </a:extLst>
            </p:cNvPr>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63;p54">
              <a:extLst>
                <a:ext uri="{FF2B5EF4-FFF2-40B4-BE49-F238E27FC236}">
                  <a16:creationId xmlns:a16="http://schemas.microsoft.com/office/drawing/2014/main" id="{FB200757-8F4E-D7C4-90A8-76114561C629}"/>
                </a:ext>
              </a:extLst>
            </p:cNvPr>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64;p54">
              <a:extLst>
                <a:ext uri="{FF2B5EF4-FFF2-40B4-BE49-F238E27FC236}">
                  <a16:creationId xmlns:a16="http://schemas.microsoft.com/office/drawing/2014/main" id="{36F1A26C-D2F0-6810-4994-23B86DFC0E8F}"/>
                </a:ext>
              </a:extLst>
            </p:cNvPr>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65;p54">
              <a:extLst>
                <a:ext uri="{FF2B5EF4-FFF2-40B4-BE49-F238E27FC236}">
                  <a16:creationId xmlns:a16="http://schemas.microsoft.com/office/drawing/2014/main" id="{B3E3B7DB-5124-0E02-3728-BF38CDEE5B4A}"/>
                </a:ext>
              </a:extLst>
            </p:cNvPr>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66;p54">
              <a:extLst>
                <a:ext uri="{FF2B5EF4-FFF2-40B4-BE49-F238E27FC236}">
                  <a16:creationId xmlns:a16="http://schemas.microsoft.com/office/drawing/2014/main" id="{EDF03D67-7183-AAE0-F8BE-7522C5281A78}"/>
                </a:ext>
              </a:extLst>
            </p:cNvPr>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67;p54">
              <a:extLst>
                <a:ext uri="{FF2B5EF4-FFF2-40B4-BE49-F238E27FC236}">
                  <a16:creationId xmlns:a16="http://schemas.microsoft.com/office/drawing/2014/main" id="{5D93137B-C307-E8F6-CA83-2A93E9A1EEF6}"/>
                </a:ext>
              </a:extLst>
            </p:cNvPr>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68;p54">
              <a:extLst>
                <a:ext uri="{FF2B5EF4-FFF2-40B4-BE49-F238E27FC236}">
                  <a16:creationId xmlns:a16="http://schemas.microsoft.com/office/drawing/2014/main" id="{C4BC9B9F-7504-4BC7-AFD1-8ACE56B82E4B}"/>
                </a:ext>
              </a:extLst>
            </p:cNvPr>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69;p54">
              <a:extLst>
                <a:ext uri="{FF2B5EF4-FFF2-40B4-BE49-F238E27FC236}">
                  <a16:creationId xmlns:a16="http://schemas.microsoft.com/office/drawing/2014/main" id="{022674FF-8665-B344-F898-4DEE630EC2F0}"/>
                </a:ext>
              </a:extLst>
            </p:cNvPr>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70;p54">
              <a:extLst>
                <a:ext uri="{FF2B5EF4-FFF2-40B4-BE49-F238E27FC236}">
                  <a16:creationId xmlns:a16="http://schemas.microsoft.com/office/drawing/2014/main" id="{866D399A-36DA-73B8-4C9F-F97504E607B7}"/>
                </a:ext>
              </a:extLst>
            </p:cNvPr>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471;p54">
              <a:extLst>
                <a:ext uri="{FF2B5EF4-FFF2-40B4-BE49-F238E27FC236}">
                  <a16:creationId xmlns:a16="http://schemas.microsoft.com/office/drawing/2014/main" id="{BA70E360-FC82-A526-6FFD-12B4B77DF77F}"/>
                </a:ext>
              </a:extLst>
            </p:cNvPr>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472;p54">
              <a:extLst>
                <a:ext uri="{FF2B5EF4-FFF2-40B4-BE49-F238E27FC236}">
                  <a16:creationId xmlns:a16="http://schemas.microsoft.com/office/drawing/2014/main" id="{AB01D4C4-97B6-597A-1B18-951DD032FB80}"/>
                </a:ext>
              </a:extLst>
            </p:cNvPr>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473;p54">
              <a:extLst>
                <a:ext uri="{FF2B5EF4-FFF2-40B4-BE49-F238E27FC236}">
                  <a16:creationId xmlns:a16="http://schemas.microsoft.com/office/drawing/2014/main" id="{5A55A616-EFD7-5FC1-E322-5E3F9EA2A15D}"/>
                </a:ext>
              </a:extLst>
            </p:cNvPr>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474;p54">
              <a:extLst>
                <a:ext uri="{FF2B5EF4-FFF2-40B4-BE49-F238E27FC236}">
                  <a16:creationId xmlns:a16="http://schemas.microsoft.com/office/drawing/2014/main" id="{A8B5ABA9-A125-2A23-4CDA-D7923EACDF86}"/>
                </a:ext>
              </a:extLst>
            </p:cNvPr>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475;p54">
              <a:extLst>
                <a:ext uri="{FF2B5EF4-FFF2-40B4-BE49-F238E27FC236}">
                  <a16:creationId xmlns:a16="http://schemas.microsoft.com/office/drawing/2014/main" id="{94284E72-CFFE-244F-34AE-A649CCC9CA69}"/>
                </a:ext>
              </a:extLst>
            </p:cNvPr>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476;p54">
              <a:extLst>
                <a:ext uri="{FF2B5EF4-FFF2-40B4-BE49-F238E27FC236}">
                  <a16:creationId xmlns:a16="http://schemas.microsoft.com/office/drawing/2014/main" id="{92FF033A-BFC1-672E-9CE0-6B18261C7B7C}"/>
                </a:ext>
              </a:extLst>
            </p:cNvPr>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477;p54">
              <a:extLst>
                <a:ext uri="{FF2B5EF4-FFF2-40B4-BE49-F238E27FC236}">
                  <a16:creationId xmlns:a16="http://schemas.microsoft.com/office/drawing/2014/main" id="{B8DA2176-BCE2-D4CA-524E-4A7F19C5F636}"/>
                </a:ext>
              </a:extLst>
            </p:cNvPr>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478;p54">
              <a:extLst>
                <a:ext uri="{FF2B5EF4-FFF2-40B4-BE49-F238E27FC236}">
                  <a16:creationId xmlns:a16="http://schemas.microsoft.com/office/drawing/2014/main" id="{D039F79D-C91E-0795-9121-B6F1D5085B98}"/>
                </a:ext>
              </a:extLst>
            </p:cNvPr>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479;p54">
              <a:extLst>
                <a:ext uri="{FF2B5EF4-FFF2-40B4-BE49-F238E27FC236}">
                  <a16:creationId xmlns:a16="http://schemas.microsoft.com/office/drawing/2014/main" id="{6E852B8D-1FDE-83B8-2106-89120A8E04F4}"/>
                </a:ext>
              </a:extLst>
            </p:cNvPr>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480;p54">
              <a:extLst>
                <a:ext uri="{FF2B5EF4-FFF2-40B4-BE49-F238E27FC236}">
                  <a16:creationId xmlns:a16="http://schemas.microsoft.com/office/drawing/2014/main" id="{FBAC2670-A643-928E-129E-728114C25A6B}"/>
                </a:ext>
              </a:extLst>
            </p:cNvPr>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481;p54">
              <a:extLst>
                <a:ext uri="{FF2B5EF4-FFF2-40B4-BE49-F238E27FC236}">
                  <a16:creationId xmlns:a16="http://schemas.microsoft.com/office/drawing/2014/main" id="{05096F8D-A987-2B3F-D662-B61CB2A212A0}"/>
                </a:ext>
              </a:extLst>
            </p:cNvPr>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482;p54">
              <a:extLst>
                <a:ext uri="{FF2B5EF4-FFF2-40B4-BE49-F238E27FC236}">
                  <a16:creationId xmlns:a16="http://schemas.microsoft.com/office/drawing/2014/main" id="{5145980B-3BDD-055E-14C8-2802DCA87B42}"/>
                </a:ext>
              </a:extLst>
            </p:cNvPr>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483;p54">
              <a:extLst>
                <a:ext uri="{FF2B5EF4-FFF2-40B4-BE49-F238E27FC236}">
                  <a16:creationId xmlns:a16="http://schemas.microsoft.com/office/drawing/2014/main" id="{A0CFAB08-8D34-52E9-8436-9BA464B0A392}"/>
                </a:ext>
              </a:extLst>
            </p:cNvPr>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484;p54">
              <a:extLst>
                <a:ext uri="{FF2B5EF4-FFF2-40B4-BE49-F238E27FC236}">
                  <a16:creationId xmlns:a16="http://schemas.microsoft.com/office/drawing/2014/main" id="{9E35D212-105D-3C38-1427-589F21C9270E}"/>
                </a:ext>
              </a:extLst>
            </p:cNvPr>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485;p54">
              <a:extLst>
                <a:ext uri="{FF2B5EF4-FFF2-40B4-BE49-F238E27FC236}">
                  <a16:creationId xmlns:a16="http://schemas.microsoft.com/office/drawing/2014/main" id="{A41A67F2-A5E6-C8CA-C9B9-6E460DFF3717}"/>
                </a:ext>
              </a:extLst>
            </p:cNvPr>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486;p54">
              <a:extLst>
                <a:ext uri="{FF2B5EF4-FFF2-40B4-BE49-F238E27FC236}">
                  <a16:creationId xmlns:a16="http://schemas.microsoft.com/office/drawing/2014/main" id="{73E16FBB-EDEB-1C4D-20D5-8C213F5DDD21}"/>
                </a:ext>
              </a:extLst>
            </p:cNvPr>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487;p54">
              <a:extLst>
                <a:ext uri="{FF2B5EF4-FFF2-40B4-BE49-F238E27FC236}">
                  <a16:creationId xmlns:a16="http://schemas.microsoft.com/office/drawing/2014/main" id="{F26FFE29-5D85-03C3-7942-77FC596D51E5}"/>
                </a:ext>
              </a:extLst>
            </p:cNvPr>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488;p54">
              <a:extLst>
                <a:ext uri="{FF2B5EF4-FFF2-40B4-BE49-F238E27FC236}">
                  <a16:creationId xmlns:a16="http://schemas.microsoft.com/office/drawing/2014/main" id="{08FA241B-9001-E30E-B1DA-9BAF1DB3709A}"/>
                </a:ext>
              </a:extLst>
            </p:cNvPr>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489;p54">
              <a:extLst>
                <a:ext uri="{FF2B5EF4-FFF2-40B4-BE49-F238E27FC236}">
                  <a16:creationId xmlns:a16="http://schemas.microsoft.com/office/drawing/2014/main" id="{967AA962-472A-349E-8AFF-C8F5C0AF3C42}"/>
                </a:ext>
              </a:extLst>
            </p:cNvPr>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490;p54">
              <a:extLst>
                <a:ext uri="{FF2B5EF4-FFF2-40B4-BE49-F238E27FC236}">
                  <a16:creationId xmlns:a16="http://schemas.microsoft.com/office/drawing/2014/main" id="{FF41D7B3-6470-101E-BD6D-F28082855F01}"/>
                </a:ext>
              </a:extLst>
            </p:cNvPr>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491;p54">
              <a:extLst>
                <a:ext uri="{FF2B5EF4-FFF2-40B4-BE49-F238E27FC236}">
                  <a16:creationId xmlns:a16="http://schemas.microsoft.com/office/drawing/2014/main" id="{C7978671-69A5-2B04-BC8F-A5FF946A5422}"/>
                </a:ext>
              </a:extLst>
            </p:cNvPr>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492;p54">
              <a:extLst>
                <a:ext uri="{FF2B5EF4-FFF2-40B4-BE49-F238E27FC236}">
                  <a16:creationId xmlns:a16="http://schemas.microsoft.com/office/drawing/2014/main" id="{CDEEBEB5-9E54-E3A7-829F-FC8D9D86A9B2}"/>
                </a:ext>
              </a:extLst>
            </p:cNvPr>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493;p54">
              <a:extLst>
                <a:ext uri="{FF2B5EF4-FFF2-40B4-BE49-F238E27FC236}">
                  <a16:creationId xmlns:a16="http://schemas.microsoft.com/office/drawing/2014/main" id="{11C05028-11CE-0B4A-45CC-3045145B4EB6}"/>
                </a:ext>
              </a:extLst>
            </p:cNvPr>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494;p54">
              <a:extLst>
                <a:ext uri="{FF2B5EF4-FFF2-40B4-BE49-F238E27FC236}">
                  <a16:creationId xmlns:a16="http://schemas.microsoft.com/office/drawing/2014/main" id="{08D46828-6769-F58F-B198-3EE669DEF673}"/>
                </a:ext>
              </a:extLst>
            </p:cNvPr>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495;p54">
              <a:extLst>
                <a:ext uri="{FF2B5EF4-FFF2-40B4-BE49-F238E27FC236}">
                  <a16:creationId xmlns:a16="http://schemas.microsoft.com/office/drawing/2014/main" id="{A555283D-DA2B-076B-AEEB-C6470FD85EDC}"/>
                </a:ext>
              </a:extLst>
            </p:cNvPr>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496;p54">
              <a:extLst>
                <a:ext uri="{FF2B5EF4-FFF2-40B4-BE49-F238E27FC236}">
                  <a16:creationId xmlns:a16="http://schemas.microsoft.com/office/drawing/2014/main" id="{74E0B953-B802-D8DC-1D8A-AA9B1662FDAC}"/>
                </a:ext>
              </a:extLst>
            </p:cNvPr>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497;p54">
              <a:extLst>
                <a:ext uri="{FF2B5EF4-FFF2-40B4-BE49-F238E27FC236}">
                  <a16:creationId xmlns:a16="http://schemas.microsoft.com/office/drawing/2014/main" id="{96C948A9-D913-1EFF-7667-B12B1359B7B3}"/>
                </a:ext>
              </a:extLst>
            </p:cNvPr>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498;p54">
              <a:extLst>
                <a:ext uri="{FF2B5EF4-FFF2-40B4-BE49-F238E27FC236}">
                  <a16:creationId xmlns:a16="http://schemas.microsoft.com/office/drawing/2014/main" id="{1F923024-153A-172E-1804-73D8C2923CFC}"/>
                </a:ext>
              </a:extLst>
            </p:cNvPr>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499;p54">
              <a:extLst>
                <a:ext uri="{FF2B5EF4-FFF2-40B4-BE49-F238E27FC236}">
                  <a16:creationId xmlns:a16="http://schemas.microsoft.com/office/drawing/2014/main" id="{1725B469-1BFA-7667-5764-854ECD32C6B0}"/>
                </a:ext>
              </a:extLst>
            </p:cNvPr>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500;p54">
              <a:extLst>
                <a:ext uri="{FF2B5EF4-FFF2-40B4-BE49-F238E27FC236}">
                  <a16:creationId xmlns:a16="http://schemas.microsoft.com/office/drawing/2014/main" id="{C6DEAA53-5921-346A-52E6-41788BDE0551}"/>
                </a:ext>
              </a:extLst>
            </p:cNvPr>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501;p54">
              <a:extLst>
                <a:ext uri="{FF2B5EF4-FFF2-40B4-BE49-F238E27FC236}">
                  <a16:creationId xmlns:a16="http://schemas.microsoft.com/office/drawing/2014/main" id="{9785C32A-476E-2150-4948-7F229FE6C77C}"/>
                </a:ext>
              </a:extLst>
            </p:cNvPr>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502;p54">
              <a:extLst>
                <a:ext uri="{FF2B5EF4-FFF2-40B4-BE49-F238E27FC236}">
                  <a16:creationId xmlns:a16="http://schemas.microsoft.com/office/drawing/2014/main" id="{1E42036F-C111-FB2C-8863-C5F3A3BD3524}"/>
                </a:ext>
              </a:extLst>
            </p:cNvPr>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503;p54">
              <a:extLst>
                <a:ext uri="{FF2B5EF4-FFF2-40B4-BE49-F238E27FC236}">
                  <a16:creationId xmlns:a16="http://schemas.microsoft.com/office/drawing/2014/main" id="{68E3AAE6-7368-AE3C-4B29-C7CE0C059B8D}"/>
                </a:ext>
              </a:extLst>
            </p:cNvPr>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504;p54">
              <a:extLst>
                <a:ext uri="{FF2B5EF4-FFF2-40B4-BE49-F238E27FC236}">
                  <a16:creationId xmlns:a16="http://schemas.microsoft.com/office/drawing/2014/main" id="{A7D4DD16-8000-A0C9-4F1C-FDD2952FB46E}"/>
                </a:ext>
              </a:extLst>
            </p:cNvPr>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505;p54">
              <a:extLst>
                <a:ext uri="{FF2B5EF4-FFF2-40B4-BE49-F238E27FC236}">
                  <a16:creationId xmlns:a16="http://schemas.microsoft.com/office/drawing/2014/main" id="{99A399E1-E5D9-414D-8107-AA4506313135}"/>
                </a:ext>
              </a:extLst>
            </p:cNvPr>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506;p54">
              <a:extLst>
                <a:ext uri="{FF2B5EF4-FFF2-40B4-BE49-F238E27FC236}">
                  <a16:creationId xmlns:a16="http://schemas.microsoft.com/office/drawing/2014/main" id="{5901C835-F84B-01A1-D4E0-A8479E3B682C}"/>
                </a:ext>
              </a:extLst>
            </p:cNvPr>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507;p54">
              <a:extLst>
                <a:ext uri="{FF2B5EF4-FFF2-40B4-BE49-F238E27FC236}">
                  <a16:creationId xmlns:a16="http://schemas.microsoft.com/office/drawing/2014/main" id="{F7D83D4B-C899-0EC5-AC9D-E5F64BF6BCF8}"/>
                </a:ext>
              </a:extLst>
            </p:cNvPr>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508;p54">
              <a:extLst>
                <a:ext uri="{FF2B5EF4-FFF2-40B4-BE49-F238E27FC236}">
                  <a16:creationId xmlns:a16="http://schemas.microsoft.com/office/drawing/2014/main" id="{225D5AE3-6FFB-F667-D7C4-FA8BFA7538F5}"/>
                </a:ext>
              </a:extLst>
            </p:cNvPr>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509;p54">
              <a:extLst>
                <a:ext uri="{FF2B5EF4-FFF2-40B4-BE49-F238E27FC236}">
                  <a16:creationId xmlns:a16="http://schemas.microsoft.com/office/drawing/2014/main" id="{2D8A73AF-5CB5-4003-6C40-F9B8F2898BA0}"/>
                </a:ext>
              </a:extLst>
            </p:cNvPr>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510;p54">
              <a:extLst>
                <a:ext uri="{FF2B5EF4-FFF2-40B4-BE49-F238E27FC236}">
                  <a16:creationId xmlns:a16="http://schemas.microsoft.com/office/drawing/2014/main" id="{FFEBA5A8-EAF2-0C0E-90B5-3416E0602EA7}"/>
                </a:ext>
              </a:extLst>
            </p:cNvPr>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511;p54">
              <a:extLst>
                <a:ext uri="{FF2B5EF4-FFF2-40B4-BE49-F238E27FC236}">
                  <a16:creationId xmlns:a16="http://schemas.microsoft.com/office/drawing/2014/main" id="{BF41125B-112F-1368-412C-344CBE06B47C}"/>
                </a:ext>
              </a:extLst>
            </p:cNvPr>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512;p54">
              <a:extLst>
                <a:ext uri="{FF2B5EF4-FFF2-40B4-BE49-F238E27FC236}">
                  <a16:creationId xmlns:a16="http://schemas.microsoft.com/office/drawing/2014/main" id="{FA672F59-DAD8-0CD5-CD70-7F0EB0AD9BAB}"/>
                </a:ext>
              </a:extLst>
            </p:cNvPr>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513;p54">
              <a:extLst>
                <a:ext uri="{FF2B5EF4-FFF2-40B4-BE49-F238E27FC236}">
                  <a16:creationId xmlns:a16="http://schemas.microsoft.com/office/drawing/2014/main" id="{9CBCCC2D-16A6-CAAF-A206-FB5A888F6A27}"/>
                </a:ext>
              </a:extLst>
            </p:cNvPr>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514;p54">
              <a:extLst>
                <a:ext uri="{FF2B5EF4-FFF2-40B4-BE49-F238E27FC236}">
                  <a16:creationId xmlns:a16="http://schemas.microsoft.com/office/drawing/2014/main" id="{7D829FC0-8315-EC12-7BF5-D6A7A7539CD5}"/>
                </a:ext>
              </a:extLst>
            </p:cNvPr>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515;p54">
              <a:extLst>
                <a:ext uri="{FF2B5EF4-FFF2-40B4-BE49-F238E27FC236}">
                  <a16:creationId xmlns:a16="http://schemas.microsoft.com/office/drawing/2014/main" id="{9C92DE7A-F475-AD82-C199-071EBE9DABA7}"/>
                </a:ext>
              </a:extLst>
            </p:cNvPr>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516;p54">
              <a:extLst>
                <a:ext uri="{FF2B5EF4-FFF2-40B4-BE49-F238E27FC236}">
                  <a16:creationId xmlns:a16="http://schemas.microsoft.com/office/drawing/2014/main" id="{D44EE656-E7D4-33DF-C3E3-6E97BCF2FEE8}"/>
                </a:ext>
              </a:extLst>
            </p:cNvPr>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517;p54">
              <a:extLst>
                <a:ext uri="{FF2B5EF4-FFF2-40B4-BE49-F238E27FC236}">
                  <a16:creationId xmlns:a16="http://schemas.microsoft.com/office/drawing/2014/main" id="{48D2D233-2FF1-2FA7-8562-78B43EA0D3BB}"/>
                </a:ext>
              </a:extLst>
            </p:cNvPr>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518;p54">
              <a:extLst>
                <a:ext uri="{FF2B5EF4-FFF2-40B4-BE49-F238E27FC236}">
                  <a16:creationId xmlns:a16="http://schemas.microsoft.com/office/drawing/2014/main" id="{C8AA3EA4-E7ED-C288-2C08-6A576DBA955C}"/>
                </a:ext>
              </a:extLst>
            </p:cNvPr>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519;p54">
              <a:extLst>
                <a:ext uri="{FF2B5EF4-FFF2-40B4-BE49-F238E27FC236}">
                  <a16:creationId xmlns:a16="http://schemas.microsoft.com/office/drawing/2014/main" id="{D2CABCE1-E306-7F15-6A46-C6AB31DE2419}"/>
                </a:ext>
              </a:extLst>
            </p:cNvPr>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520;p54">
              <a:extLst>
                <a:ext uri="{FF2B5EF4-FFF2-40B4-BE49-F238E27FC236}">
                  <a16:creationId xmlns:a16="http://schemas.microsoft.com/office/drawing/2014/main" id="{66E57F6A-CC4D-B3F2-67C7-2015BE1DC934}"/>
                </a:ext>
              </a:extLst>
            </p:cNvPr>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521;p54">
              <a:extLst>
                <a:ext uri="{FF2B5EF4-FFF2-40B4-BE49-F238E27FC236}">
                  <a16:creationId xmlns:a16="http://schemas.microsoft.com/office/drawing/2014/main" id="{E03AD57D-EF64-3DC5-5833-E41E50DD15D3}"/>
                </a:ext>
              </a:extLst>
            </p:cNvPr>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522;p54">
              <a:extLst>
                <a:ext uri="{FF2B5EF4-FFF2-40B4-BE49-F238E27FC236}">
                  <a16:creationId xmlns:a16="http://schemas.microsoft.com/office/drawing/2014/main" id="{03202E66-DA64-5016-055E-5EF5B91FBE90}"/>
                </a:ext>
              </a:extLst>
            </p:cNvPr>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523;p54">
              <a:extLst>
                <a:ext uri="{FF2B5EF4-FFF2-40B4-BE49-F238E27FC236}">
                  <a16:creationId xmlns:a16="http://schemas.microsoft.com/office/drawing/2014/main" id="{FD44C4CC-BBAD-1C14-A470-DE993CF3542C}"/>
                </a:ext>
              </a:extLst>
            </p:cNvPr>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524;p54">
              <a:extLst>
                <a:ext uri="{FF2B5EF4-FFF2-40B4-BE49-F238E27FC236}">
                  <a16:creationId xmlns:a16="http://schemas.microsoft.com/office/drawing/2014/main" id="{EC7ED8DD-3513-84D4-F018-06AB2F60F849}"/>
                </a:ext>
              </a:extLst>
            </p:cNvPr>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525;p54">
              <a:extLst>
                <a:ext uri="{FF2B5EF4-FFF2-40B4-BE49-F238E27FC236}">
                  <a16:creationId xmlns:a16="http://schemas.microsoft.com/office/drawing/2014/main" id="{D445B2A7-6684-4F98-055D-083C05D09912}"/>
                </a:ext>
              </a:extLst>
            </p:cNvPr>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526;p54">
              <a:extLst>
                <a:ext uri="{FF2B5EF4-FFF2-40B4-BE49-F238E27FC236}">
                  <a16:creationId xmlns:a16="http://schemas.microsoft.com/office/drawing/2014/main" id="{03F8DDD2-FF0C-261B-00C0-A61F84391101}"/>
                </a:ext>
              </a:extLst>
            </p:cNvPr>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527;p54">
              <a:extLst>
                <a:ext uri="{FF2B5EF4-FFF2-40B4-BE49-F238E27FC236}">
                  <a16:creationId xmlns:a16="http://schemas.microsoft.com/office/drawing/2014/main" id="{2A234E72-52F7-C493-6E6A-28235AFF1982}"/>
                </a:ext>
              </a:extLst>
            </p:cNvPr>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528;p54">
              <a:extLst>
                <a:ext uri="{FF2B5EF4-FFF2-40B4-BE49-F238E27FC236}">
                  <a16:creationId xmlns:a16="http://schemas.microsoft.com/office/drawing/2014/main" id="{E125E54E-E49F-15D0-3659-20F8ECCF868C}"/>
                </a:ext>
              </a:extLst>
            </p:cNvPr>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529;p54">
              <a:extLst>
                <a:ext uri="{FF2B5EF4-FFF2-40B4-BE49-F238E27FC236}">
                  <a16:creationId xmlns:a16="http://schemas.microsoft.com/office/drawing/2014/main" id="{C9DC6784-195D-1C13-E7D3-249501AB97DB}"/>
                </a:ext>
              </a:extLst>
            </p:cNvPr>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530;p54">
              <a:extLst>
                <a:ext uri="{FF2B5EF4-FFF2-40B4-BE49-F238E27FC236}">
                  <a16:creationId xmlns:a16="http://schemas.microsoft.com/office/drawing/2014/main" id="{8A9E0FA6-2BF6-52C2-FD0D-06E0345050D6}"/>
                </a:ext>
              </a:extLst>
            </p:cNvPr>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531;p54">
              <a:extLst>
                <a:ext uri="{FF2B5EF4-FFF2-40B4-BE49-F238E27FC236}">
                  <a16:creationId xmlns:a16="http://schemas.microsoft.com/office/drawing/2014/main" id="{ADBC4B64-0540-E408-C02F-8DC12F9C1407}"/>
                </a:ext>
              </a:extLst>
            </p:cNvPr>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532;p54">
              <a:extLst>
                <a:ext uri="{FF2B5EF4-FFF2-40B4-BE49-F238E27FC236}">
                  <a16:creationId xmlns:a16="http://schemas.microsoft.com/office/drawing/2014/main" id="{79144F31-AB76-FC29-8422-DC85D7F438E2}"/>
                </a:ext>
              </a:extLst>
            </p:cNvPr>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533;p54">
              <a:extLst>
                <a:ext uri="{FF2B5EF4-FFF2-40B4-BE49-F238E27FC236}">
                  <a16:creationId xmlns:a16="http://schemas.microsoft.com/office/drawing/2014/main" id="{111CD619-83CB-5A45-23EE-1B079ECB3D98}"/>
                </a:ext>
              </a:extLst>
            </p:cNvPr>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534;p54">
              <a:extLst>
                <a:ext uri="{FF2B5EF4-FFF2-40B4-BE49-F238E27FC236}">
                  <a16:creationId xmlns:a16="http://schemas.microsoft.com/office/drawing/2014/main" id="{56901730-728F-7AE2-309B-FF48E382574E}"/>
                </a:ext>
              </a:extLst>
            </p:cNvPr>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535;p54">
              <a:extLst>
                <a:ext uri="{FF2B5EF4-FFF2-40B4-BE49-F238E27FC236}">
                  <a16:creationId xmlns:a16="http://schemas.microsoft.com/office/drawing/2014/main" id="{7F912AD0-C792-26B6-917A-A56D22ADF8F5}"/>
                </a:ext>
              </a:extLst>
            </p:cNvPr>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536;p54">
              <a:extLst>
                <a:ext uri="{FF2B5EF4-FFF2-40B4-BE49-F238E27FC236}">
                  <a16:creationId xmlns:a16="http://schemas.microsoft.com/office/drawing/2014/main" id="{7CFC8495-AB01-40E2-C173-8D3CBA700108}"/>
                </a:ext>
              </a:extLst>
            </p:cNvPr>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537;p54">
              <a:extLst>
                <a:ext uri="{FF2B5EF4-FFF2-40B4-BE49-F238E27FC236}">
                  <a16:creationId xmlns:a16="http://schemas.microsoft.com/office/drawing/2014/main" id="{ED926F5B-FED3-F103-8F73-F2F00364FA6D}"/>
                </a:ext>
              </a:extLst>
            </p:cNvPr>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538;p54">
              <a:extLst>
                <a:ext uri="{FF2B5EF4-FFF2-40B4-BE49-F238E27FC236}">
                  <a16:creationId xmlns:a16="http://schemas.microsoft.com/office/drawing/2014/main" id="{DC3B8ABE-2D81-14EF-BF04-B3B8E03C6863}"/>
                </a:ext>
              </a:extLst>
            </p:cNvPr>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539;p54">
              <a:extLst>
                <a:ext uri="{FF2B5EF4-FFF2-40B4-BE49-F238E27FC236}">
                  <a16:creationId xmlns:a16="http://schemas.microsoft.com/office/drawing/2014/main" id="{8BCD40FD-9765-7E37-64E6-B4BCC6EFD929}"/>
                </a:ext>
              </a:extLst>
            </p:cNvPr>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540;p54">
              <a:extLst>
                <a:ext uri="{FF2B5EF4-FFF2-40B4-BE49-F238E27FC236}">
                  <a16:creationId xmlns:a16="http://schemas.microsoft.com/office/drawing/2014/main" id="{C2F6D690-6703-0D75-66FC-A4DAEAB95168}"/>
                </a:ext>
              </a:extLst>
            </p:cNvPr>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541;p54">
              <a:extLst>
                <a:ext uri="{FF2B5EF4-FFF2-40B4-BE49-F238E27FC236}">
                  <a16:creationId xmlns:a16="http://schemas.microsoft.com/office/drawing/2014/main" id="{87FBBE16-A6F6-37F0-1629-E6B9AF1D1A02}"/>
                </a:ext>
              </a:extLst>
            </p:cNvPr>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542;p54">
              <a:extLst>
                <a:ext uri="{FF2B5EF4-FFF2-40B4-BE49-F238E27FC236}">
                  <a16:creationId xmlns:a16="http://schemas.microsoft.com/office/drawing/2014/main" id="{5F11F4F6-E6A4-D581-504C-38717756F1CD}"/>
                </a:ext>
              </a:extLst>
            </p:cNvPr>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543;p54">
              <a:extLst>
                <a:ext uri="{FF2B5EF4-FFF2-40B4-BE49-F238E27FC236}">
                  <a16:creationId xmlns:a16="http://schemas.microsoft.com/office/drawing/2014/main" id="{2F43D2F6-86DC-6D1D-B97D-AC017E0F9ED0}"/>
                </a:ext>
              </a:extLst>
            </p:cNvPr>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544;p54">
              <a:extLst>
                <a:ext uri="{FF2B5EF4-FFF2-40B4-BE49-F238E27FC236}">
                  <a16:creationId xmlns:a16="http://schemas.microsoft.com/office/drawing/2014/main" id="{8389B3D1-04E4-6641-848A-0C8F07EB4341}"/>
                </a:ext>
              </a:extLst>
            </p:cNvPr>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545;p54">
              <a:extLst>
                <a:ext uri="{FF2B5EF4-FFF2-40B4-BE49-F238E27FC236}">
                  <a16:creationId xmlns:a16="http://schemas.microsoft.com/office/drawing/2014/main" id="{8DE6F650-23EC-5603-3E27-3F6388612FCF}"/>
                </a:ext>
              </a:extLst>
            </p:cNvPr>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546;p54">
              <a:extLst>
                <a:ext uri="{FF2B5EF4-FFF2-40B4-BE49-F238E27FC236}">
                  <a16:creationId xmlns:a16="http://schemas.microsoft.com/office/drawing/2014/main" id="{A4AD5E28-DD8C-9D41-2ED4-442DB332EA77}"/>
                </a:ext>
              </a:extLst>
            </p:cNvPr>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547;p54">
              <a:extLst>
                <a:ext uri="{FF2B5EF4-FFF2-40B4-BE49-F238E27FC236}">
                  <a16:creationId xmlns:a16="http://schemas.microsoft.com/office/drawing/2014/main" id="{4C2E8A5E-AF9E-0839-ABF9-32B90B0EBC0B}"/>
                </a:ext>
              </a:extLst>
            </p:cNvPr>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548;p54">
              <a:extLst>
                <a:ext uri="{FF2B5EF4-FFF2-40B4-BE49-F238E27FC236}">
                  <a16:creationId xmlns:a16="http://schemas.microsoft.com/office/drawing/2014/main" id="{7E484013-65A7-204A-DEDC-8D3C2A4C1C89}"/>
                </a:ext>
              </a:extLst>
            </p:cNvPr>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549;p54">
              <a:extLst>
                <a:ext uri="{FF2B5EF4-FFF2-40B4-BE49-F238E27FC236}">
                  <a16:creationId xmlns:a16="http://schemas.microsoft.com/office/drawing/2014/main" id="{A8B525FC-BF7A-0D8B-9161-131D3C255ED5}"/>
                </a:ext>
              </a:extLst>
            </p:cNvPr>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550;p54">
              <a:extLst>
                <a:ext uri="{FF2B5EF4-FFF2-40B4-BE49-F238E27FC236}">
                  <a16:creationId xmlns:a16="http://schemas.microsoft.com/office/drawing/2014/main" id="{FBFE87DA-2566-9CB4-9D3D-CA5898BEC677}"/>
                </a:ext>
              </a:extLst>
            </p:cNvPr>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551;p54">
              <a:extLst>
                <a:ext uri="{FF2B5EF4-FFF2-40B4-BE49-F238E27FC236}">
                  <a16:creationId xmlns:a16="http://schemas.microsoft.com/office/drawing/2014/main" id="{5C29D1C9-21F0-7A97-A586-1BEE4F8686BE}"/>
                </a:ext>
              </a:extLst>
            </p:cNvPr>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552;p54">
              <a:extLst>
                <a:ext uri="{FF2B5EF4-FFF2-40B4-BE49-F238E27FC236}">
                  <a16:creationId xmlns:a16="http://schemas.microsoft.com/office/drawing/2014/main" id="{23C6AE77-73EC-C559-9046-0FF0628D007D}"/>
                </a:ext>
              </a:extLst>
            </p:cNvPr>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553;p54">
              <a:extLst>
                <a:ext uri="{FF2B5EF4-FFF2-40B4-BE49-F238E27FC236}">
                  <a16:creationId xmlns:a16="http://schemas.microsoft.com/office/drawing/2014/main" id="{57E4E8F4-2F5C-8F00-75DF-E3A0769E95B5}"/>
                </a:ext>
              </a:extLst>
            </p:cNvPr>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554;p54">
              <a:extLst>
                <a:ext uri="{FF2B5EF4-FFF2-40B4-BE49-F238E27FC236}">
                  <a16:creationId xmlns:a16="http://schemas.microsoft.com/office/drawing/2014/main" id="{A87928D0-D542-1432-EC5B-7D98E78B18E9}"/>
                </a:ext>
              </a:extLst>
            </p:cNvPr>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555;p54">
              <a:extLst>
                <a:ext uri="{FF2B5EF4-FFF2-40B4-BE49-F238E27FC236}">
                  <a16:creationId xmlns:a16="http://schemas.microsoft.com/office/drawing/2014/main" id="{36FB0F8A-B532-60BE-3D5A-51E178B5301D}"/>
                </a:ext>
              </a:extLst>
            </p:cNvPr>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556;p54">
              <a:extLst>
                <a:ext uri="{FF2B5EF4-FFF2-40B4-BE49-F238E27FC236}">
                  <a16:creationId xmlns:a16="http://schemas.microsoft.com/office/drawing/2014/main" id="{A4D3A535-170F-95CF-A913-CFDF287FC4EB}"/>
                </a:ext>
              </a:extLst>
            </p:cNvPr>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557;p54">
              <a:extLst>
                <a:ext uri="{FF2B5EF4-FFF2-40B4-BE49-F238E27FC236}">
                  <a16:creationId xmlns:a16="http://schemas.microsoft.com/office/drawing/2014/main" id="{631B3746-FAEB-985B-3F50-EC291AE8C12C}"/>
                </a:ext>
              </a:extLst>
            </p:cNvPr>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558;p54">
              <a:extLst>
                <a:ext uri="{FF2B5EF4-FFF2-40B4-BE49-F238E27FC236}">
                  <a16:creationId xmlns:a16="http://schemas.microsoft.com/office/drawing/2014/main" id="{276E818B-773D-4A09-3070-D2C57B27A7FC}"/>
                </a:ext>
              </a:extLst>
            </p:cNvPr>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559;p54">
              <a:extLst>
                <a:ext uri="{FF2B5EF4-FFF2-40B4-BE49-F238E27FC236}">
                  <a16:creationId xmlns:a16="http://schemas.microsoft.com/office/drawing/2014/main" id="{F257B4B7-2F89-5D91-7FE9-97933EF42C98}"/>
                </a:ext>
              </a:extLst>
            </p:cNvPr>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560;p54">
              <a:extLst>
                <a:ext uri="{FF2B5EF4-FFF2-40B4-BE49-F238E27FC236}">
                  <a16:creationId xmlns:a16="http://schemas.microsoft.com/office/drawing/2014/main" id="{3337DD07-5920-EA9C-C51F-128C34B77672}"/>
                </a:ext>
              </a:extLst>
            </p:cNvPr>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561;p54">
              <a:extLst>
                <a:ext uri="{FF2B5EF4-FFF2-40B4-BE49-F238E27FC236}">
                  <a16:creationId xmlns:a16="http://schemas.microsoft.com/office/drawing/2014/main" id="{B1A83CC1-4FBE-C96F-266C-3CEFABC35086}"/>
                </a:ext>
              </a:extLst>
            </p:cNvPr>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562;p54">
              <a:extLst>
                <a:ext uri="{FF2B5EF4-FFF2-40B4-BE49-F238E27FC236}">
                  <a16:creationId xmlns:a16="http://schemas.microsoft.com/office/drawing/2014/main" id="{4F27BBC1-9BCF-FE02-D659-E765A8CF8130}"/>
                </a:ext>
              </a:extLst>
            </p:cNvPr>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563;p54">
              <a:extLst>
                <a:ext uri="{FF2B5EF4-FFF2-40B4-BE49-F238E27FC236}">
                  <a16:creationId xmlns:a16="http://schemas.microsoft.com/office/drawing/2014/main" id="{EE385A8F-802F-54A9-90BB-D3CBDAEEC835}"/>
                </a:ext>
              </a:extLst>
            </p:cNvPr>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564;p54">
              <a:extLst>
                <a:ext uri="{FF2B5EF4-FFF2-40B4-BE49-F238E27FC236}">
                  <a16:creationId xmlns:a16="http://schemas.microsoft.com/office/drawing/2014/main" id="{A3C2E142-A332-1F7B-14EC-C620C43D8141}"/>
                </a:ext>
              </a:extLst>
            </p:cNvPr>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565;p54">
              <a:extLst>
                <a:ext uri="{FF2B5EF4-FFF2-40B4-BE49-F238E27FC236}">
                  <a16:creationId xmlns:a16="http://schemas.microsoft.com/office/drawing/2014/main" id="{980F66CF-F945-C3F8-8E10-3C1E430E4725}"/>
                </a:ext>
              </a:extLst>
            </p:cNvPr>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566;p54">
              <a:extLst>
                <a:ext uri="{FF2B5EF4-FFF2-40B4-BE49-F238E27FC236}">
                  <a16:creationId xmlns:a16="http://schemas.microsoft.com/office/drawing/2014/main" id="{F8E140D8-F0AF-E22F-838B-9C5EE1D589B5}"/>
                </a:ext>
              </a:extLst>
            </p:cNvPr>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567;p54">
              <a:extLst>
                <a:ext uri="{FF2B5EF4-FFF2-40B4-BE49-F238E27FC236}">
                  <a16:creationId xmlns:a16="http://schemas.microsoft.com/office/drawing/2014/main" id="{4983846F-8CB4-74E3-00CD-C0B2A9338C68}"/>
                </a:ext>
              </a:extLst>
            </p:cNvPr>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568;p54">
              <a:extLst>
                <a:ext uri="{FF2B5EF4-FFF2-40B4-BE49-F238E27FC236}">
                  <a16:creationId xmlns:a16="http://schemas.microsoft.com/office/drawing/2014/main" id="{23C9A67D-261B-8A43-90F2-6A5A3903CCFF}"/>
                </a:ext>
              </a:extLst>
            </p:cNvPr>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569;p54">
              <a:extLst>
                <a:ext uri="{FF2B5EF4-FFF2-40B4-BE49-F238E27FC236}">
                  <a16:creationId xmlns:a16="http://schemas.microsoft.com/office/drawing/2014/main" id="{BD464681-3C7B-CB64-6AE5-1DBE95EB667A}"/>
                </a:ext>
              </a:extLst>
            </p:cNvPr>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570;p54">
              <a:extLst>
                <a:ext uri="{FF2B5EF4-FFF2-40B4-BE49-F238E27FC236}">
                  <a16:creationId xmlns:a16="http://schemas.microsoft.com/office/drawing/2014/main" id="{74CC5791-82BD-D1E2-4A03-D6A57D6A3432}"/>
                </a:ext>
              </a:extLst>
            </p:cNvPr>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571;p54">
              <a:extLst>
                <a:ext uri="{FF2B5EF4-FFF2-40B4-BE49-F238E27FC236}">
                  <a16:creationId xmlns:a16="http://schemas.microsoft.com/office/drawing/2014/main" id="{19BE1FE9-DAE1-3753-DE7D-D6C4464D71C3}"/>
                </a:ext>
              </a:extLst>
            </p:cNvPr>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572;p54">
              <a:extLst>
                <a:ext uri="{FF2B5EF4-FFF2-40B4-BE49-F238E27FC236}">
                  <a16:creationId xmlns:a16="http://schemas.microsoft.com/office/drawing/2014/main" id="{2748A121-361A-448D-95C5-2E27E1D54292}"/>
                </a:ext>
              </a:extLst>
            </p:cNvPr>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573;p54">
              <a:extLst>
                <a:ext uri="{FF2B5EF4-FFF2-40B4-BE49-F238E27FC236}">
                  <a16:creationId xmlns:a16="http://schemas.microsoft.com/office/drawing/2014/main" id="{7605C1AB-98DE-44F1-98D7-57AA2342872E}"/>
                </a:ext>
              </a:extLst>
            </p:cNvPr>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574;p54">
              <a:extLst>
                <a:ext uri="{FF2B5EF4-FFF2-40B4-BE49-F238E27FC236}">
                  <a16:creationId xmlns:a16="http://schemas.microsoft.com/office/drawing/2014/main" id="{35480830-3D7F-EAD7-4D1A-FB6318A944DD}"/>
                </a:ext>
              </a:extLst>
            </p:cNvPr>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575;p54">
              <a:extLst>
                <a:ext uri="{FF2B5EF4-FFF2-40B4-BE49-F238E27FC236}">
                  <a16:creationId xmlns:a16="http://schemas.microsoft.com/office/drawing/2014/main" id="{3E9367F7-27F0-C227-92D9-EA2A2BF24F86}"/>
                </a:ext>
              </a:extLst>
            </p:cNvPr>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576;p54">
              <a:extLst>
                <a:ext uri="{FF2B5EF4-FFF2-40B4-BE49-F238E27FC236}">
                  <a16:creationId xmlns:a16="http://schemas.microsoft.com/office/drawing/2014/main" id="{662E0596-153B-2B3A-9E38-1C6BF980C024}"/>
                </a:ext>
              </a:extLst>
            </p:cNvPr>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577;p54">
              <a:extLst>
                <a:ext uri="{FF2B5EF4-FFF2-40B4-BE49-F238E27FC236}">
                  <a16:creationId xmlns:a16="http://schemas.microsoft.com/office/drawing/2014/main" id="{DD81624E-83A1-9AAD-9799-51A4564B7554}"/>
                </a:ext>
              </a:extLst>
            </p:cNvPr>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578;p54">
              <a:extLst>
                <a:ext uri="{FF2B5EF4-FFF2-40B4-BE49-F238E27FC236}">
                  <a16:creationId xmlns:a16="http://schemas.microsoft.com/office/drawing/2014/main" id="{FAFA4A8C-B074-9247-74C4-4B5718E85D82}"/>
                </a:ext>
              </a:extLst>
            </p:cNvPr>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579;p54">
              <a:extLst>
                <a:ext uri="{FF2B5EF4-FFF2-40B4-BE49-F238E27FC236}">
                  <a16:creationId xmlns:a16="http://schemas.microsoft.com/office/drawing/2014/main" id="{387F5839-CE70-D02D-6FB6-AD626A59A5BC}"/>
                </a:ext>
              </a:extLst>
            </p:cNvPr>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580;p54">
              <a:extLst>
                <a:ext uri="{FF2B5EF4-FFF2-40B4-BE49-F238E27FC236}">
                  <a16:creationId xmlns:a16="http://schemas.microsoft.com/office/drawing/2014/main" id="{C76C8370-12EA-D65A-33C3-A96103353AB0}"/>
                </a:ext>
              </a:extLst>
            </p:cNvPr>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581;p54">
              <a:extLst>
                <a:ext uri="{FF2B5EF4-FFF2-40B4-BE49-F238E27FC236}">
                  <a16:creationId xmlns:a16="http://schemas.microsoft.com/office/drawing/2014/main" id="{7E0F754B-85A9-4A03-051E-A20B749A7E37}"/>
                </a:ext>
              </a:extLst>
            </p:cNvPr>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582;p54">
              <a:extLst>
                <a:ext uri="{FF2B5EF4-FFF2-40B4-BE49-F238E27FC236}">
                  <a16:creationId xmlns:a16="http://schemas.microsoft.com/office/drawing/2014/main" id="{20A4CF35-3FA1-2233-E0F3-C37059EECD14}"/>
                </a:ext>
              </a:extLst>
            </p:cNvPr>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583;p54">
              <a:extLst>
                <a:ext uri="{FF2B5EF4-FFF2-40B4-BE49-F238E27FC236}">
                  <a16:creationId xmlns:a16="http://schemas.microsoft.com/office/drawing/2014/main" id="{EA7241F9-06C3-67D4-4E7B-AAAE378AC371}"/>
                </a:ext>
              </a:extLst>
            </p:cNvPr>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584;p54">
              <a:extLst>
                <a:ext uri="{FF2B5EF4-FFF2-40B4-BE49-F238E27FC236}">
                  <a16:creationId xmlns:a16="http://schemas.microsoft.com/office/drawing/2014/main" id="{D3642745-A645-FF8F-FD8E-4F6F60B81FC1}"/>
                </a:ext>
              </a:extLst>
            </p:cNvPr>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585;p54">
              <a:extLst>
                <a:ext uri="{FF2B5EF4-FFF2-40B4-BE49-F238E27FC236}">
                  <a16:creationId xmlns:a16="http://schemas.microsoft.com/office/drawing/2014/main" id="{4776F335-21D4-B6DD-1B56-7F2E076519A3}"/>
                </a:ext>
              </a:extLst>
            </p:cNvPr>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586;p54">
              <a:extLst>
                <a:ext uri="{FF2B5EF4-FFF2-40B4-BE49-F238E27FC236}">
                  <a16:creationId xmlns:a16="http://schemas.microsoft.com/office/drawing/2014/main" id="{C6B70551-DE0A-D090-0411-A518302FF1D7}"/>
                </a:ext>
              </a:extLst>
            </p:cNvPr>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587;p54">
              <a:extLst>
                <a:ext uri="{FF2B5EF4-FFF2-40B4-BE49-F238E27FC236}">
                  <a16:creationId xmlns:a16="http://schemas.microsoft.com/office/drawing/2014/main" id="{D7D521D2-7C36-72CA-83A3-BB0B4CEE100A}"/>
                </a:ext>
              </a:extLst>
            </p:cNvPr>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361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9" name="Google Shape;329;p32"/>
          <p:cNvSpPr txBox="1">
            <a:spLocks noGrp="1"/>
          </p:cNvSpPr>
          <p:nvPr>
            <p:ph type="body" idx="1"/>
          </p:nvPr>
        </p:nvSpPr>
        <p:spPr>
          <a:xfrm>
            <a:off x="403776" y="1396437"/>
            <a:ext cx="4178119" cy="3179400"/>
          </a:xfrm>
          <a:prstGeom prst="rect">
            <a:avLst/>
          </a:prstGeom>
        </p:spPr>
        <p:txBody>
          <a:bodyPr spcFirstLastPara="1" wrap="square" lIns="91425" tIns="91425" rIns="91425" bIns="91425" anchor="t" anchorCtr="0">
            <a:noAutofit/>
          </a:bodyPr>
          <a:lstStyle/>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A type of encryption known as symmetric encryption uses a single secret key to both encrypt and decrypt digital data. To be used in the decryption procedure, the key must be exchanged between the parties communicating via symmetric encryption. This encryption technique is distinct from asymmetric encryption, which encrypts and decrypts data using a pair of keys—one public and one private.</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In our project the user will first register himself/herself and will receive a private key after the registration process is done successfully. The user will have an option to share the key with anyone they want, the key will be shared using the Diffie Helman Key Exchange. Only the users with the key can see and decrypt the files/data.</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30;p34">
            <a:extLst>
              <a:ext uri="{FF2B5EF4-FFF2-40B4-BE49-F238E27FC236}">
                <a16:creationId xmlns:a16="http://schemas.microsoft.com/office/drawing/2014/main" id="{1068F82D-6955-4139-EB71-AE8EC2A6AF82}"/>
              </a:ext>
            </a:extLst>
          </p:cNvPr>
          <p:cNvSpPr/>
          <p:nvPr/>
        </p:nvSpPr>
        <p:spPr>
          <a:xfrm>
            <a:off x="4798695" y="950615"/>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21;p33">
            <a:extLst>
              <a:ext uri="{FF2B5EF4-FFF2-40B4-BE49-F238E27FC236}">
                <a16:creationId xmlns:a16="http://schemas.microsoft.com/office/drawing/2014/main" id="{CDA8662C-28B6-C21E-AA8D-45DF72D8B14A}"/>
              </a:ext>
            </a:extLst>
          </p:cNvPr>
          <p:cNvSpPr/>
          <p:nvPr/>
        </p:nvSpPr>
        <p:spPr>
          <a:xfrm rot="2700026">
            <a:off x="5230569" y="1283000"/>
            <a:ext cx="3763281" cy="3270907"/>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5" name="Google Shape;531;p34">
            <a:extLst>
              <a:ext uri="{FF2B5EF4-FFF2-40B4-BE49-F238E27FC236}">
                <a16:creationId xmlns:a16="http://schemas.microsoft.com/office/drawing/2014/main" id="{4BC29C3F-8AC1-DDBB-ABF2-892A9810919A}"/>
              </a:ext>
            </a:extLst>
          </p:cNvPr>
          <p:cNvGrpSpPr/>
          <p:nvPr/>
        </p:nvGrpSpPr>
        <p:grpSpPr>
          <a:xfrm>
            <a:off x="6922214" y="1183614"/>
            <a:ext cx="1524512" cy="3199926"/>
            <a:chOff x="5431588" y="1307171"/>
            <a:chExt cx="1423580" cy="2988072"/>
          </a:xfrm>
        </p:grpSpPr>
        <p:sp>
          <p:nvSpPr>
            <p:cNvPr id="616" name="Google Shape;532;p34">
              <a:extLst>
                <a:ext uri="{FF2B5EF4-FFF2-40B4-BE49-F238E27FC236}">
                  <a16:creationId xmlns:a16="http://schemas.microsoft.com/office/drawing/2014/main" id="{064BF5ED-D5F8-C211-02F2-90AF54FCA758}"/>
                </a:ext>
              </a:extLst>
            </p:cNvPr>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33;p34">
              <a:extLst>
                <a:ext uri="{FF2B5EF4-FFF2-40B4-BE49-F238E27FC236}">
                  <a16:creationId xmlns:a16="http://schemas.microsoft.com/office/drawing/2014/main" id="{EB13DBEB-AEB4-7AA3-4B2A-6D67B321CAB5}"/>
                </a:ext>
              </a:extLst>
            </p:cNvPr>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34;p34">
              <a:extLst>
                <a:ext uri="{FF2B5EF4-FFF2-40B4-BE49-F238E27FC236}">
                  <a16:creationId xmlns:a16="http://schemas.microsoft.com/office/drawing/2014/main" id="{CB761DB5-F1E4-AC42-651F-6BD60C17D9FB}"/>
                </a:ext>
              </a:extLst>
            </p:cNvPr>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35;p34">
              <a:extLst>
                <a:ext uri="{FF2B5EF4-FFF2-40B4-BE49-F238E27FC236}">
                  <a16:creationId xmlns:a16="http://schemas.microsoft.com/office/drawing/2014/main" id="{53D668EB-9CFC-B1F1-8EA2-D4BD78414613}"/>
                </a:ext>
              </a:extLst>
            </p:cNvPr>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36;p34">
              <a:extLst>
                <a:ext uri="{FF2B5EF4-FFF2-40B4-BE49-F238E27FC236}">
                  <a16:creationId xmlns:a16="http://schemas.microsoft.com/office/drawing/2014/main" id="{D467B190-82C5-830B-B2D0-7BF50AAB500F}"/>
                </a:ext>
              </a:extLst>
            </p:cNvPr>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37;p34">
              <a:extLst>
                <a:ext uri="{FF2B5EF4-FFF2-40B4-BE49-F238E27FC236}">
                  <a16:creationId xmlns:a16="http://schemas.microsoft.com/office/drawing/2014/main" id="{745E1EF0-C5B3-489F-2B56-EBFFB5FB8AF2}"/>
                </a:ext>
              </a:extLst>
            </p:cNvPr>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38;p34">
              <a:extLst>
                <a:ext uri="{FF2B5EF4-FFF2-40B4-BE49-F238E27FC236}">
                  <a16:creationId xmlns:a16="http://schemas.microsoft.com/office/drawing/2014/main" id="{BC59D465-1E47-72A7-A811-A2BFCFB0393A}"/>
                </a:ext>
              </a:extLst>
            </p:cNvPr>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39;p34">
              <a:extLst>
                <a:ext uri="{FF2B5EF4-FFF2-40B4-BE49-F238E27FC236}">
                  <a16:creationId xmlns:a16="http://schemas.microsoft.com/office/drawing/2014/main" id="{A56DC994-9CCE-FFD3-99CE-4C2211F11A03}"/>
                </a:ext>
              </a:extLst>
            </p:cNvPr>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40;p34">
              <a:extLst>
                <a:ext uri="{FF2B5EF4-FFF2-40B4-BE49-F238E27FC236}">
                  <a16:creationId xmlns:a16="http://schemas.microsoft.com/office/drawing/2014/main" id="{1CBF6041-F9BD-3A46-9824-EF2E7564F6FC}"/>
                </a:ext>
              </a:extLst>
            </p:cNvPr>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41;p34">
              <a:extLst>
                <a:ext uri="{FF2B5EF4-FFF2-40B4-BE49-F238E27FC236}">
                  <a16:creationId xmlns:a16="http://schemas.microsoft.com/office/drawing/2014/main" id="{7750D2E1-7AFE-8FF0-8A7C-2A7D14D34F62}"/>
                </a:ext>
              </a:extLst>
            </p:cNvPr>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42;p34">
              <a:extLst>
                <a:ext uri="{FF2B5EF4-FFF2-40B4-BE49-F238E27FC236}">
                  <a16:creationId xmlns:a16="http://schemas.microsoft.com/office/drawing/2014/main" id="{21DE669A-D582-1C84-A93D-A6773E9258BD}"/>
                </a:ext>
              </a:extLst>
            </p:cNvPr>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43;p34">
              <a:extLst>
                <a:ext uri="{FF2B5EF4-FFF2-40B4-BE49-F238E27FC236}">
                  <a16:creationId xmlns:a16="http://schemas.microsoft.com/office/drawing/2014/main" id="{30CD1CCA-1D22-FE2F-AEE6-0CBE4EE473FD}"/>
                </a:ext>
              </a:extLst>
            </p:cNvPr>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44;p34">
              <a:extLst>
                <a:ext uri="{FF2B5EF4-FFF2-40B4-BE49-F238E27FC236}">
                  <a16:creationId xmlns:a16="http://schemas.microsoft.com/office/drawing/2014/main" id="{68D31324-5BA1-CE37-BA0A-DE709FF417A8}"/>
                </a:ext>
              </a:extLst>
            </p:cNvPr>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45;p34">
              <a:extLst>
                <a:ext uri="{FF2B5EF4-FFF2-40B4-BE49-F238E27FC236}">
                  <a16:creationId xmlns:a16="http://schemas.microsoft.com/office/drawing/2014/main" id="{8608BB03-CC3A-706B-BB99-5796C560F298}"/>
                </a:ext>
              </a:extLst>
            </p:cNvPr>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46;p34">
              <a:extLst>
                <a:ext uri="{FF2B5EF4-FFF2-40B4-BE49-F238E27FC236}">
                  <a16:creationId xmlns:a16="http://schemas.microsoft.com/office/drawing/2014/main" id="{158FA391-D158-8ABA-7923-D00206CB2367}"/>
                </a:ext>
              </a:extLst>
            </p:cNvPr>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47;p34">
              <a:extLst>
                <a:ext uri="{FF2B5EF4-FFF2-40B4-BE49-F238E27FC236}">
                  <a16:creationId xmlns:a16="http://schemas.microsoft.com/office/drawing/2014/main" id="{61DE4AD8-BBA3-9213-FB17-E0D7C6A7DC4C}"/>
                </a:ext>
              </a:extLst>
            </p:cNvPr>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48;p34">
              <a:extLst>
                <a:ext uri="{FF2B5EF4-FFF2-40B4-BE49-F238E27FC236}">
                  <a16:creationId xmlns:a16="http://schemas.microsoft.com/office/drawing/2014/main" id="{0D481E12-6FC3-25CA-7F7A-9EA6C22A63B0}"/>
                </a:ext>
              </a:extLst>
            </p:cNvPr>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49;p34">
              <a:extLst>
                <a:ext uri="{FF2B5EF4-FFF2-40B4-BE49-F238E27FC236}">
                  <a16:creationId xmlns:a16="http://schemas.microsoft.com/office/drawing/2014/main" id="{46D66C75-CFCB-66DE-343A-B7ADE6F8FA3A}"/>
                </a:ext>
              </a:extLst>
            </p:cNvPr>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50;p34">
              <a:extLst>
                <a:ext uri="{FF2B5EF4-FFF2-40B4-BE49-F238E27FC236}">
                  <a16:creationId xmlns:a16="http://schemas.microsoft.com/office/drawing/2014/main" id="{CF94237A-1625-A9A8-D64D-9AC500B1403B}"/>
                </a:ext>
              </a:extLst>
            </p:cNvPr>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51;p34">
              <a:extLst>
                <a:ext uri="{FF2B5EF4-FFF2-40B4-BE49-F238E27FC236}">
                  <a16:creationId xmlns:a16="http://schemas.microsoft.com/office/drawing/2014/main" id="{0215658E-F6E1-B7B0-E96F-3BECF00598EE}"/>
                </a:ext>
              </a:extLst>
            </p:cNvPr>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52;p34">
              <a:extLst>
                <a:ext uri="{FF2B5EF4-FFF2-40B4-BE49-F238E27FC236}">
                  <a16:creationId xmlns:a16="http://schemas.microsoft.com/office/drawing/2014/main" id="{795D40DE-D034-DE62-7B3C-268C1FD800BB}"/>
                </a:ext>
              </a:extLst>
            </p:cNvPr>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53;p34">
              <a:extLst>
                <a:ext uri="{FF2B5EF4-FFF2-40B4-BE49-F238E27FC236}">
                  <a16:creationId xmlns:a16="http://schemas.microsoft.com/office/drawing/2014/main" id="{E848D3B5-EBC0-DEEB-9583-32A5A7DC7EBF}"/>
                </a:ext>
              </a:extLst>
            </p:cNvPr>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54;p34">
              <a:extLst>
                <a:ext uri="{FF2B5EF4-FFF2-40B4-BE49-F238E27FC236}">
                  <a16:creationId xmlns:a16="http://schemas.microsoft.com/office/drawing/2014/main" id="{C4386EC4-CD07-769E-219F-989439AE5B8E}"/>
                </a:ext>
              </a:extLst>
            </p:cNvPr>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555;p34">
            <a:extLst>
              <a:ext uri="{FF2B5EF4-FFF2-40B4-BE49-F238E27FC236}">
                <a16:creationId xmlns:a16="http://schemas.microsoft.com/office/drawing/2014/main" id="{B68481A4-977F-78B8-8593-7ABE066311F3}"/>
              </a:ext>
            </a:extLst>
          </p:cNvPr>
          <p:cNvGrpSpPr/>
          <p:nvPr/>
        </p:nvGrpSpPr>
        <p:grpSpPr>
          <a:xfrm>
            <a:off x="5226818" y="1600001"/>
            <a:ext cx="1891146" cy="2887347"/>
            <a:chOff x="3605604" y="1716301"/>
            <a:chExt cx="1765941" cy="2696187"/>
          </a:xfrm>
        </p:grpSpPr>
        <p:sp>
          <p:nvSpPr>
            <p:cNvPr id="640" name="Google Shape;556;p34">
              <a:extLst>
                <a:ext uri="{FF2B5EF4-FFF2-40B4-BE49-F238E27FC236}">
                  <a16:creationId xmlns:a16="http://schemas.microsoft.com/office/drawing/2014/main" id="{4E7C4ED8-03C6-3576-0AFE-73DFE2E9C1A6}"/>
                </a:ext>
              </a:extLst>
            </p:cNvPr>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57;p34">
              <a:extLst>
                <a:ext uri="{FF2B5EF4-FFF2-40B4-BE49-F238E27FC236}">
                  <a16:creationId xmlns:a16="http://schemas.microsoft.com/office/drawing/2014/main" id="{68BEADCB-1FBE-FDC6-51DD-BFA4C98A151E}"/>
                </a:ext>
              </a:extLst>
            </p:cNvPr>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58;p34">
              <a:extLst>
                <a:ext uri="{FF2B5EF4-FFF2-40B4-BE49-F238E27FC236}">
                  <a16:creationId xmlns:a16="http://schemas.microsoft.com/office/drawing/2014/main" id="{2BFDF36A-BD66-A9FC-3BC4-8F195A3401A4}"/>
                </a:ext>
              </a:extLst>
            </p:cNvPr>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59;p34">
              <a:extLst>
                <a:ext uri="{FF2B5EF4-FFF2-40B4-BE49-F238E27FC236}">
                  <a16:creationId xmlns:a16="http://schemas.microsoft.com/office/drawing/2014/main" id="{AA580BCB-DBBF-264E-5374-A907BF51AA7B}"/>
                </a:ext>
              </a:extLst>
            </p:cNvPr>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60;p34">
              <a:extLst>
                <a:ext uri="{FF2B5EF4-FFF2-40B4-BE49-F238E27FC236}">
                  <a16:creationId xmlns:a16="http://schemas.microsoft.com/office/drawing/2014/main" id="{CACC4673-394D-1F74-ECD4-8933B75D7241}"/>
                </a:ext>
              </a:extLst>
            </p:cNvPr>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61;p34">
              <a:extLst>
                <a:ext uri="{FF2B5EF4-FFF2-40B4-BE49-F238E27FC236}">
                  <a16:creationId xmlns:a16="http://schemas.microsoft.com/office/drawing/2014/main" id="{62CAAABC-93EF-B10F-9999-954522DAFA26}"/>
                </a:ext>
              </a:extLst>
            </p:cNvPr>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62;p34">
              <a:extLst>
                <a:ext uri="{FF2B5EF4-FFF2-40B4-BE49-F238E27FC236}">
                  <a16:creationId xmlns:a16="http://schemas.microsoft.com/office/drawing/2014/main" id="{E7001996-F52D-94F5-B545-324BEE8287BF}"/>
                </a:ext>
              </a:extLst>
            </p:cNvPr>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63;p34">
              <a:extLst>
                <a:ext uri="{FF2B5EF4-FFF2-40B4-BE49-F238E27FC236}">
                  <a16:creationId xmlns:a16="http://schemas.microsoft.com/office/drawing/2014/main" id="{9D221529-D4F5-D629-F9B4-C38B668CA57A}"/>
                </a:ext>
              </a:extLst>
            </p:cNvPr>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64;p34">
              <a:extLst>
                <a:ext uri="{FF2B5EF4-FFF2-40B4-BE49-F238E27FC236}">
                  <a16:creationId xmlns:a16="http://schemas.microsoft.com/office/drawing/2014/main" id="{58FECD29-988A-B498-8B4A-18706452C917}"/>
                </a:ext>
              </a:extLst>
            </p:cNvPr>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65;p34">
              <a:extLst>
                <a:ext uri="{FF2B5EF4-FFF2-40B4-BE49-F238E27FC236}">
                  <a16:creationId xmlns:a16="http://schemas.microsoft.com/office/drawing/2014/main" id="{9AE56FFA-3A78-3C2A-938E-5EE14D77A14B}"/>
                </a:ext>
              </a:extLst>
            </p:cNvPr>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66;p34">
              <a:extLst>
                <a:ext uri="{FF2B5EF4-FFF2-40B4-BE49-F238E27FC236}">
                  <a16:creationId xmlns:a16="http://schemas.microsoft.com/office/drawing/2014/main" id="{D6B0DE87-9F02-2463-D528-7738DD7A1B3F}"/>
                </a:ext>
              </a:extLst>
            </p:cNvPr>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67;p34">
              <a:extLst>
                <a:ext uri="{FF2B5EF4-FFF2-40B4-BE49-F238E27FC236}">
                  <a16:creationId xmlns:a16="http://schemas.microsoft.com/office/drawing/2014/main" id="{F02FCE14-A047-D93E-58BA-2071C9F8DBD4}"/>
                </a:ext>
              </a:extLst>
            </p:cNvPr>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68;p34">
              <a:extLst>
                <a:ext uri="{FF2B5EF4-FFF2-40B4-BE49-F238E27FC236}">
                  <a16:creationId xmlns:a16="http://schemas.microsoft.com/office/drawing/2014/main" id="{8D404A97-5818-5902-1AAF-344C69F6F5B0}"/>
                </a:ext>
              </a:extLst>
            </p:cNvPr>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69;p34">
              <a:extLst>
                <a:ext uri="{FF2B5EF4-FFF2-40B4-BE49-F238E27FC236}">
                  <a16:creationId xmlns:a16="http://schemas.microsoft.com/office/drawing/2014/main" id="{4E6BF148-87E1-44D5-BDDD-487FACBF93D2}"/>
                </a:ext>
              </a:extLst>
            </p:cNvPr>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70;p34">
              <a:extLst>
                <a:ext uri="{FF2B5EF4-FFF2-40B4-BE49-F238E27FC236}">
                  <a16:creationId xmlns:a16="http://schemas.microsoft.com/office/drawing/2014/main" id="{76E7DE5C-8374-8DBE-5D31-836BB41FB85D}"/>
                </a:ext>
              </a:extLst>
            </p:cNvPr>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71;p34">
              <a:extLst>
                <a:ext uri="{FF2B5EF4-FFF2-40B4-BE49-F238E27FC236}">
                  <a16:creationId xmlns:a16="http://schemas.microsoft.com/office/drawing/2014/main" id="{FC45A4D7-540A-92CD-6132-F0E5704F87D0}"/>
                </a:ext>
              </a:extLst>
            </p:cNvPr>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72;p34">
              <a:extLst>
                <a:ext uri="{FF2B5EF4-FFF2-40B4-BE49-F238E27FC236}">
                  <a16:creationId xmlns:a16="http://schemas.microsoft.com/office/drawing/2014/main" id="{15A0E195-AAFF-7518-FD26-F304344B8740}"/>
                </a:ext>
              </a:extLst>
            </p:cNvPr>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73;p34">
              <a:extLst>
                <a:ext uri="{FF2B5EF4-FFF2-40B4-BE49-F238E27FC236}">
                  <a16:creationId xmlns:a16="http://schemas.microsoft.com/office/drawing/2014/main" id="{4E4531F3-DACE-5F16-C467-30A8296E805A}"/>
                </a:ext>
              </a:extLst>
            </p:cNvPr>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74;p34">
              <a:extLst>
                <a:ext uri="{FF2B5EF4-FFF2-40B4-BE49-F238E27FC236}">
                  <a16:creationId xmlns:a16="http://schemas.microsoft.com/office/drawing/2014/main" id="{F498E352-7B1A-D62C-DC67-06CB539D7562}"/>
                </a:ext>
              </a:extLst>
            </p:cNvPr>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75;p34">
              <a:extLst>
                <a:ext uri="{FF2B5EF4-FFF2-40B4-BE49-F238E27FC236}">
                  <a16:creationId xmlns:a16="http://schemas.microsoft.com/office/drawing/2014/main" id="{7402EF64-96E1-88F5-1E14-BE682CD1B085}"/>
                </a:ext>
              </a:extLst>
            </p:cNvPr>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76;p34">
              <a:extLst>
                <a:ext uri="{FF2B5EF4-FFF2-40B4-BE49-F238E27FC236}">
                  <a16:creationId xmlns:a16="http://schemas.microsoft.com/office/drawing/2014/main" id="{9E2A39D1-C1ED-5A12-3EDB-B88582BC74DB}"/>
                </a:ext>
              </a:extLst>
            </p:cNvPr>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77;p34">
              <a:extLst>
                <a:ext uri="{FF2B5EF4-FFF2-40B4-BE49-F238E27FC236}">
                  <a16:creationId xmlns:a16="http://schemas.microsoft.com/office/drawing/2014/main" id="{77F8FD33-BFF2-8230-CA54-16721ED3F914}"/>
                </a:ext>
              </a:extLst>
            </p:cNvPr>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78;p34">
              <a:extLst>
                <a:ext uri="{FF2B5EF4-FFF2-40B4-BE49-F238E27FC236}">
                  <a16:creationId xmlns:a16="http://schemas.microsoft.com/office/drawing/2014/main" id="{118136BC-53BA-75D8-7219-B7B3A22E79A8}"/>
                </a:ext>
              </a:extLst>
            </p:cNvPr>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79;p34">
              <a:extLst>
                <a:ext uri="{FF2B5EF4-FFF2-40B4-BE49-F238E27FC236}">
                  <a16:creationId xmlns:a16="http://schemas.microsoft.com/office/drawing/2014/main" id="{9869E159-D4E5-92C8-6A1B-1FAF8CA85A85}"/>
                </a:ext>
              </a:extLst>
            </p:cNvPr>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80;p34">
              <a:extLst>
                <a:ext uri="{FF2B5EF4-FFF2-40B4-BE49-F238E27FC236}">
                  <a16:creationId xmlns:a16="http://schemas.microsoft.com/office/drawing/2014/main" id="{4BDDDE1C-9266-238B-E1AA-5C2EA98410E0}"/>
                </a:ext>
              </a:extLst>
            </p:cNvPr>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81;p34">
              <a:extLst>
                <a:ext uri="{FF2B5EF4-FFF2-40B4-BE49-F238E27FC236}">
                  <a16:creationId xmlns:a16="http://schemas.microsoft.com/office/drawing/2014/main" id="{2AADA45C-81F2-B7C4-8529-50A925A2AD9F}"/>
                </a:ext>
              </a:extLst>
            </p:cNvPr>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82;p34">
              <a:extLst>
                <a:ext uri="{FF2B5EF4-FFF2-40B4-BE49-F238E27FC236}">
                  <a16:creationId xmlns:a16="http://schemas.microsoft.com/office/drawing/2014/main" id="{D20C0230-A9D1-5F73-8174-7A8DCBED30CE}"/>
                </a:ext>
              </a:extLst>
            </p:cNvPr>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83;p34">
              <a:extLst>
                <a:ext uri="{FF2B5EF4-FFF2-40B4-BE49-F238E27FC236}">
                  <a16:creationId xmlns:a16="http://schemas.microsoft.com/office/drawing/2014/main" id="{068C13C4-27FD-E063-740C-FAEFB9A7A453}"/>
                </a:ext>
              </a:extLst>
            </p:cNvPr>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84;p34">
              <a:extLst>
                <a:ext uri="{FF2B5EF4-FFF2-40B4-BE49-F238E27FC236}">
                  <a16:creationId xmlns:a16="http://schemas.microsoft.com/office/drawing/2014/main" id="{F188975E-A402-8BAF-7024-CAD0A67AD389}"/>
                </a:ext>
              </a:extLst>
            </p:cNvPr>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85;p34">
              <a:extLst>
                <a:ext uri="{FF2B5EF4-FFF2-40B4-BE49-F238E27FC236}">
                  <a16:creationId xmlns:a16="http://schemas.microsoft.com/office/drawing/2014/main" id="{F24B5D50-388E-217D-47A2-42A994B99CCB}"/>
                </a:ext>
              </a:extLst>
            </p:cNvPr>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86;p34">
              <a:extLst>
                <a:ext uri="{FF2B5EF4-FFF2-40B4-BE49-F238E27FC236}">
                  <a16:creationId xmlns:a16="http://schemas.microsoft.com/office/drawing/2014/main" id="{A66A320D-EFEB-7568-1968-B75395B2B6F2}"/>
                </a:ext>
              </a:extLst>
            </p:cNvPr>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87;p34">
              <a:extLst>
                <a:ext uri="{FF2B5EF4-FFF2-40B4-BE49-F238E27FC236}">
                  <a16:creationId xmlns:a16="http://schemas.microsoft.com/office/drawing/2014/main" id="{A667C115-2B91-F59C-0141-501CC11B48F0}"/>
                </a:ext>
              </a:extLst>
            </p:cNvPr>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88;p34">
              <a:extLst>
                <a:ext uri="{FF2B5EF4-FFF2-40B4-BE49-F238E27FC236}">
                  <a16:creationId xmlns:a16="http://schemas.microsoft.com/office/drawing/2014/main" id="{E5241C10-8F51-15E4-E273-7063B79A0401}"/>
                </a:ext>
              </a:extLst>
            </p:cNvPr>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89;p34">
              <a:extLst>
                <a:ext uri="{FF2B5EF4-FFF2-40B4-BE49-F238E27FC236}">
                  <a16:creationId xmlns:a16="http://schemas.microsoft.com/office/drawing/2014/main" id="{1462CC45-6FE2-0D8A-8D3C-7A58FE44D44A}"/>
                </a:ext>
              </a:extLst>
            </p:cNvPr>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90;p34">
              <a:extLst>
                <a:ext uri="{FF2B5EF4-FFF2-40B4-BE49-F238E27FC236}">
                  <a16:creationId xmlns:a16="http://schemas.microsoft.com/office/drawing/2014/main" id="{7B6E872A-1607-5A04-4336-DADDD89BB303}"/>
                </a:ext>
              </a:extLst>
            </p:cNvPr>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91;p34">
              <a:extLst>
                <a:ext uri="{FF2B5EF4-FFF2-40B4-BE49-F238E27FC236}">
                  <a16:creationId xmlns:a16="http://schemas.microsoft.com/office/drawing/2014/main" id="{09728921-9BAF-0B8A-7314-8A0A56546292}"/>
                </a:ext>
              </a:extLst>
            </p:cNvPr>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92;p34">
              <a:extLst>
                <a:ext uri="{FF2B5EF4-FFF2-40B4-BE49-F238E27FC236}">
                  <a16:creationId xmlns:a16="http://schemas.microsoft.com/office/drawing/2014/main" id="{DD9E880E-FC50-3210-E726-7B1452B65AA9}"/>
                </a:ext>
              </a:extLst>
            </p:cNvPr>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93;p34">
              <a:extLst>
                <a:ext uri="{FF2B5EF4-FFF2-40B4-BE49-F238E27FC236}">
                  <a16:creationId xmlns:a16="http://schemas.microsoft.com/office/drawing/2014/main" id="{67777619-5271-490D-335D-BF10976C76E7}"/>
                </a:ext>
              </a:extLst>
            </p:cNvPr>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94;p34">
              <a:extLst>
                <a:ext uri="{FF2B5EF4-FFF2-40B4-BE49-F238E27FC236}">
                  <a16:creationId xmlns:a16="http://schemas.microsoft.com/office/drawing/2014/main" id="{D98C0890-F406-0F2E-D986-ED90A0D0525B}"/>
                </a:ext>
              </a:extLst>
            </p:cNvPr>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95;p34">
              <a:extLst>
                <a:ext uri="{FF2B5EF4-FFF2-40B4-BE49-F238E27FC236}">
                  <a16:creationId xmlns:a16="http://schemas.microsoft.com/office/drawing/2014/main" id="{A1436EF5-37B4-C4B0-000E-853832F90242}"/>
                </a:ext>
              </a:extLst>
            </p:cNvPr>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96;p34">
              <a:extLst>
                <a:ext uri="{FF2B5EF4-FFF2-40B4-BE49-F238E27FC236}">
                  <a16:creationId xmlns:a16="http://schemas.microsoft.com/office/drawing/2014/main" id="{F5D27B35-D46A-F1B0-A99A-BBAF0A6825F8}"/>
                </a:ext>
              </a:extLst>
            </p:cNvPr>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97;p34">
              <a:extLst>
                <a:ext uri="{FF2B5EF4-FFF2-40B4-BE49-F238E27FC236}">
                  <a16:creationId xmlns:a16="http://schemas.microsoft.com/office/drawing/2014/main" id="{B2844AE0-EFB6-4213-3F93-1DFB69C50160}"/>
                </a:ext>
              </a:extLst>
            </p:cNvPr>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98;p34">
              <a:extLst>
                <a:ext uri="{FF2B5EF4-FFF2-40B4-BE49-F238E27FC236}">
                  <a16:creationId xmlns:a16="http://schemas.microsoft.com/office/drawing/2014/main" id="{DF4C3D2A-684D-0B59-4682-4908BD36EA37}"/>
                </a:ext>
              </a:extLst>
            </p:cNvPr>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99;p34">
              <a:extLst>
                <a:ext uri="{FF2B5EF4-FFF2-40B4-BE49-F238E27FC236}">
                  <a16:creationId xmlns:a16="http://schemas.microsoft.com/office/drawing/2014/main" id="{2B68AFF8-0F52-1645-0744-F05DF61E3B00}"/>
                </a:ext>
              </a:extLst>
            </p:cNvPr>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00;p34">
              <a:extLst>
                <a:ext uri="{FF2B5EF4-FFF2-40B4-BE49-F238E27FC236}">
                  <a16:creationId xmlns:a16="http://schemas.microsoft.com/office/drawing/2014/main" id="{08867F1B-1C38-2102-CF27-BC4628AD6BF9}"/>
                </a:ext>
              </a:extLst>
            </p:cNvPr>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01;p34">
              <a:extLst>
                <a:ext uri="{FF2B5EF4-FFF2-40B4-BE49-F238E27FC236}">
                  <a16:creationId xmlns:a16="http://schemas.microsoft.com/office/drawing/2014/main" id="{8451C477-954A-AB64-4C39-C5587B50EE10}"/>
                </a:ext>
              </a:extLst>
            </p:cNvPr>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02;p34">
              <a:extLst>
                <a:ext uri="{FF2B5EF4-FFF2-40B4-BE49-F238E27FC236}">
                  <a16:creationId xmlns:a16="http://schemas.microsoft.com/office/drawing/2014/main" id="{CF6AFB5C-0A0C-B574-C939-793F475004E4}"/>
                </a:ext>
              </a:extLst>
            </p:cNvPr>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03;p34">
              <a:extLst>
                <a:ext uri="{FF2B5EF4-FFF2-40B4-BE49-F238E27FC236}">
                  <a16:creationId xmlns:a16="http://schemas.microsoft.com/office/drawing/2014/main" id="{5068D40C-9BF2-2DC5-A3C2-EFA48D49876B}"/>
                </a:ext>
              </a:extLst>
            </p:cNvPr>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04;p34">
              <a:extLst>
                <a:ext uri="{FF2B5EF4-FFF2-40B4-BE49-F238E27FC236}">
                  <a16:creationId xmlns:a16="http://schemas.microsoft.com/office/drawing/2014/main" id="{2880E783-F7CC-EDCE-F2FA-CF38CED16553}"/>
                </a:ext>
              </a:extLst>
            </p:cNvPr>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05;p34">
              <a:extLst>
                <a:ext uri="{FF2B5EF4-FFF2-40B4-BE49-F238E27FC236}">
                  <a16:creationId xmlns:a16="http://schemas.microsoft.com/office/drawing/2014/main" id="{F68E5369-3E3F-DB4A-CE1E-3675533AA91E}"/>
                </a:ext>
              </a:extLst>
            </p:cNvPr>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329" name="Google Shape;329;p32"/>
          <p:cNvSpPr txBox="1">
            <a:spLocks noGrp="1"/>
          </p:cNvSpPr>
          <p:nvPr>
            <p:ph type="body" idx="1"/>
          </p:nvPr>
        </p:nvSpPr>
        <p:spPr>
          <a:xfrm>
            <a:off x="403776" y="1396437"/>
            <a:ext cx="4178119" cy="3179400"/>
          </a:xfrm>
          <a:prstGeom prst="rect">
            <a:avLst/>
          </a:prstGeom>
        </p:spPr>
        <p:txBody>
          <a:bodyPr spcFirstLastPara="1" wrap="square" lIns="91425" tIns="91425" rIns="91425" bIns="91425" anchor="t" anchorCtr="0">
            <a:noAutofit/>
          </a:bodyPr>
          <a:lstStyle/>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In this modern era, many organizations that don’t focus on their security has left themselves open to cyber-attacks and breaches, which them lead to severe effects on the organizations and businesses. </a:t>
            </a:r>
          </a:p>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Often the leaked information or data, in any form, such as i.e., Hard Document, or a soft copy leads to serious and catastrophic issues such as, Confidential or private data leakage, financial losses, identity theft, blackmailing etc.</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01;p36">
            <a:extLst>
              <a:ext uri="{FF2B5EF4-FFF2-40B4-BE49-F238E27FC236}">
                <a16:creationId xmlns:a16="http://schemas.microsoft.com/office/drawing/2014/main" id="{35E54CCC-2246-A4B0-5376-F1AD05558A54}"/>
              </a:ext>
            </a:extLst>
          </p:cNvPr>
          <p:cNvGrpSpPr/>
          <p:nvPr/>
        </p:nvGrpSpPr>
        <p:grpSpPr>
          <a:xfrm>
            <a:off x="4962686" y="1206435"/>
            <a:ext cx="3775179" cy="2730629"/>
            <a:chOff x="-80975" y="268100"/>
            <a:chExt cx="7462425" cy="5175450"/>
          </a:xfrm>
        </p:grpSpPr>
        <p:sp>
          <p:nvSpPr>
            <p:cNvPr id="3" name="Google Shape;702;p36">
              <a:extLst>
                <a:ext uri="{FF2B5EF4-FFF2-40B4-BE49-F238E27FC236}">
                  <a16:creationId xmlns:a16="http://schemas.microsoft.com/office/drawing/2014/main" id="{4FF6AA5B-86E6-68F2-E58C-13EFA1E1DCC8}"/>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p36">
              <a:extLst>
                <a:ext uri="{FF2B5EF4-FFF2-40B4-BE49-F238E27FC236}">
                  <a16:creationId xmlns:a16="http://schemas.microsoft.com/office/drawing/2014/main" id="{AC20A371-C0BA-3E3E-044A-93455D644A67}"/>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4;p36">
              <a:extLst>
                <a:ext uri="{FF2B5EF4-FFF2-40B4-BE49-F238E27FC236}">
                  <a16:creationId xmlns:a16="http://schemas.microsoft.com/office/drawing/2014/main" id="{17A3F73C-D8D3-CFFE-EC28-3AA425726395}"/>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5;p36">
              <a:extLst>
                <a:ext uri="{FF2B5EF4-FFF2-40B4-BE49-F238E27FC236}">
                  <a16:creationId xmlns:a16="http://schemas.microsoft.com/office/drawing/2014/main" id="{A3C40938-34A0-C19F-7409-2A3E11B6EFB5}"/>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6;p36">
              <a:extLst>
                <a:ext uri="{FF2B5EF4-FFF2-40B4-BE49-F238E27FC236}">
                  <a16:creationId xmlns:a16="http://schemas.microsoft.com/office/drawing/2014/main" id="{A0F7CBC1-F912-DD84-F007-CBD758E75D46}"/>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7;p36">
              <a:extLst>
                <a:ext uri="{FF2B5EF4-FFF2-40B4-BE49-F238E27FC236}">
                  <a16:creationId xmlns:a16="http://schemas.microsoft.com/office/drawing/2014/main" id="{D61B817C-EE5A-4749-A190-3952444494FA}"/>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8;p36">
              <a:extLst>
                <a:ext uri="{FF2B5EF4-FFF2-40B4-BE49-F238E27FC236}">
                  <a16:creationId xmlns:a16="http://schemas.microsoft.com/office/drawing/2014/main" id="{97EF1018-4720-AFCB-318C-1D020704A238}"/>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9;p36">
              <a:extLst>
                <a:ext uri="{FF2B5EF4-FFF2-40B4-BE49-F238E27FC236}">
                  <a16:creationId xmlns:a16="http://schemas.microsoft.com/office/drawing/2014/main" id="{6E357CFF-1C00-798C-8FAF-ED3D23BD4CF7}"/>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0;p36">
              <a:extLst>
                <a:ext uri="{FF2B5EF4-FFF2-40B4-BE49-F238E27FC236}">
                  <a16:creationId xmlns:a16="http://schemas.microsoft.com/office/drawing/2014/main" id="{C82D6F99-B580-33BC-D84E-F6FA6FDAEB5E}"/>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1;p36">
              <a:extLst>
                <a:ext uri="{FF2B5EF4-FFF2-40B4-BE49-F238E27FC236}">
                  <a16:creationId xmlns:a16="http://schemas.microsoft.com/office/drawing/2014/main" id="{72F794C5-5B96-ECD0-5330-E26F7B93A665}"/>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2;p36">
              <a:extLst>
                <a:ext uri="{FF2B5EF4-FFF2-40B4-BE49-F238E27FC236}">
                  <a16:creationId xmlns:a16="http://schemas.microsoft.com/office/drawing/2014/main" id="{CE2748BA-AF0B-60A5-26DE-E0F32EC0DE0F}"/>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3;p36">
              <a:extLst>
                <a:ext uri="{FF2B5EF4-FFF2-40B4-BE49-F238E27FC236}">
                  <a16:creationId xmlns:a16="http://schemas.microsoft.com/office/drawing/2014/main" id="{E14BEBDA-E455-085E-1468-C2D9D586373A}"/>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6">
              <a:extLst>
                <a:ext uri="{FF2B5EF4-FFF2-40B4-BE49-F238E27FC236}">
                  <a16:creationId xmlns:a16="http://schemas.microsoft.com/office/drawing/2014/main" id="{ECB9B183-918D-6166-1121-1CEC2433C072}"/>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5;p36">
              <a:extLst>
                <a:ext uri="{FF2B5EF4-FFF2-40B4-BE49-F238E27FC236}">
                  <a16:creationId xmlns:a16="http://schemas.microsoft.com/office/drawing/2014/main" id="{A634E7BF-10E4-6E15-1284-2A4865264F7F}"/>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6;p36">
              <a:extLst>
                <a:ext uri="{FF2B5EF4-FFF2-40B4-BE49-F238E27FC236}">
                  <a16:creationId xmlns:a16="http://schemas.microsoft.com/office/drawing/2014/main" id="{471F3E65-0785-DECA-1883-040F234BD061}"/>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7;p36">
              <a:extLst>
                <a:ext uri="{FF2B5EF4-FFF2-40B4-BE49-F238E27FC236}">
                  <a16:creationId xmlns:a16="http://schemas.microsoft.com/office/drawing/2014/main" id="{817A71C3-466F-C5F5-D40D-7E92EBA41519}"/>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8;p36">
              <a:extLst>
                <a:ext uri="{FF2B5EF4-FFF2-40B4-BE49-F238E27FC236}">
                  <a16:creationId xmlns:a16="http://schemas.microsoft.com/office/drawing/2014/main" id="{0B30BD4A-2A70-D8ED-47C8-BBC7A014AB8C}"/>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9;p36">
              <a:extLst>
                <a:ext uri="{FF2B5EF4-FFF2-40B4-BE49-F238E27FC236}">
                  <a16:creationId xmlns:a16="http://schemas.microsoft.com/office/drawing/2014/main" id="{8FC06E00-E7BB-5E6A-C709-317A12B37524}"/>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0;p36">
              <a:extLst>
                <a:ext uri="{FF2B5EF4-FFF2-40B4-BE49-F238E27FC236}">
                  <a16:creationId xmlns:a16="http://schemas.microsoft.com/office/drawing/2014/main" id="{8D1BD41C-041D-F547-4B77-2D200F69892A}"/>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1;p36">
              <a:extLst>
                <a:ext uri="{FF2B5EF4-FFF2-40B4-BE49-F238E27FC236}">
                  <a16:creationId xmlns:a16="http://schemas.microsoft.com/office/drawing/2014/main" id="{C4A5F707-396C-00EA-2A83-090DB87E9B24}"/>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2;p36">
              <a:extLst>
                <a:ext uri="{FF2B5EF4-FFF2-40B4-BE49-F238E27FC236}">
                  <a16:creationId xmlns:a16="http://schemas.microsoft.com/office/drawing/2014/main" id="{C7CC0ECB-D8D8-692A-550C-CC9327D984AE}"/>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3;p36">
              <a:extLst>
                <a:ext uri="{FF2B5EF4-FFF2-40B4-BE49-F238E27FC236}">
                  <a16:creationId xmlns:a16="http://schemas.microsoft.com/office/drawing/2014/main" id="{86F119D1-A8F1-47C4-E96E-423873142C5E}"/>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4;p36">
              <a:extLst>
                <a:ext uri="{FF2B5EF4-FFF2-40B4-BE49-F238E27FC236}">
                  <a16:creationId xmlns:a16="http://schemas.microsoft.com/office/drawing/2014/main" id="{11A0C701-BF38-27E5-377F-A2722FE80B1F}"/>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5;p36">
              <a:extLst>
                <a:ext uri="{FF2B5EF4-FFF2-40B4-BE49-F238E27FC236}">
                  <a16:creationId xmlns:a16="http://schemas.microsoft.com/office/drawing/2014/main" id="{56385404-0D8C-2CFB-07DF-7E054821D064}"/>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6;p36">
              <a:extLst>
                <a:ext uri="{FF2B5EF4-FFF2-40B4-BE49-F238E27FC236}">
                  <a16:creationId xmlns:a16="http://schemas.microsoft.com/office/drawing/2014/main" id="{26DF4993-79DC-C8E6-A163-E92DA6750231}"/>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7;p36">
              <a:extLst>
                <a:ext uri="{FF2B5EF4-FFF2-40B4-BE49-F238E27FC236}">
                  <a16:creationId xmlns:a16="http://schemas.microsoft.com/office/drawing/2014/main" id="{70A96E49-F9B1-1610-2371-DFD03DEA62ED}"/>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8;p36">
              <a:extLst>
                <a:ext uri="{FF2B5EF4-FFF2-40B4-BE49-F238E27FC236}">
                  <a16:creationId xmlns:a16="http://schemas.microsoft.com/office/drawing/2014/main" id="{36F30AA6-033F-4EC0-7ABF-D790045769A7}"/>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9;p36">
              <a:extLst>
                <a:ext uri="{FF2B5EF4-FFF2-40B4-BE49-F238E27FC236}">
                  <a16:creationId xmlns:a16="http://schemas.microsoft.com/office/drawing/2014/main" id="{7AB655BE-8231-B2F4-4079-6C3619B3864E}"/>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36">
              <a:extLst>
                <a:ext uri="{FF2B5EF4-FFF2-40B4-BE49-F238E27FC236}">
                  <a16:creationId xmlns:a16="http://schemas.microsoft.com/office/drawing/2014/main" id="{CB8EF4B6-F889-CF3F-6C44-93E4F5BD60B8}"/>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1;p36">
              <a:extLst>
                <a:ext uri="{FF2B5EF4-FFF2-40B4-BE49-F238E27FC236}">
                  <a16:creationId xmlns:a16="http://schemas.microsoft.com/office/drawing/2014/main" id="{FFB2FFC6-C1F8-975C-A76C-667170D5172B}"/>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2;p36">
              <a:extLst>
                <a:ext uri="{FF2B5EF4-FFF2-40B4-BE49-F238E27FC236}">
                  <a16:creationId xmlns:a16="http://schemas.microsoft.com/office/drawing/2014/main" id="{DB0B9DD8-C210-FFB9-BD6F-854C4FA2234C}"/>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3;p36">
              <a:extLst>
                <a:ext uri="{FF2B5EF4-FFF2-40B4-BE49-F238E27FC236}">
                  <a16:creationId xmlns:a16="http://schemas.microsoft.com/office/drawing/2014/main" id="{2DBFC730-4FD5-9FEF-2DF5-7A7AD908167B}"/>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4;p36">
              <a:extLst>
                <a:ext uri="{FF2B5EF4-FFF2-40B4-BE49-F238E27FC236}">
                  <a16:creationId xmlns:a16="http://schemas.microsoft.com/office/drawing/2014/main" id="{C946F2C2-65CD-AC17-6990-C3D3862859AB}"/>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5;p36">
              <a:extLst>
                <a:ext uri="{FF2B5EF4-FFF2-40B4-BE49-F238E27FC236}">
                  <a16:creationId xmlns:a16="http://schemas.microsoft.com/office/drawing/2014/main" id="{06DB8A36-25F5-DC4C-1DBA-1C3C3AA9BAAB}"/>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6;p36">
              <a:extLst>
                <a:ext uri="{FF2B5EF4-FFF2-40B4-BE49-F238E27FC236}">
                  <a16:creationId xmlns:a16="http://schemas.microsoft.com/office/drawing/2014/main" id="{B11B3831-BB68-B46F-03FD-67160E1CB231}"/>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7;p36">
              <a:extLst>
                <a:ext uri="{FF2B5EF4-FFF2-40B4-BE49-F238E27FC236}">
                  <a16:creationId xmlns:a16="http://schemas.microsoft.com/office/drawing/2014/main" id="{326FBFF3-1DFE-B86F-C61C-71A9FEA916F1}"/>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8;p36">
              <a:extLst>
                <a:ext uri="{FF2B5EF4-FFF2-40B4-BE49-F238E27FC236}">
                  <a16:creationId xmlns:a16="http://schemas.microsoft.com/office/drawing/2014/main" id="{55DE5392-50E7-8781-39DC-1062C5E1E286}"/>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9;p36">
              <a:extLst>
                <a:ext uri="{FF2B5EF4-FFF2-40B4-BE49-F238E27FC236}">
                  <a16:creationId xmlns:a16="http://schemas.microsoft.com/office/drawing/2014/main" id="{D21846BD-2867-7BB2-4F6F-900235B9AAC3}"/>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0;p36">
              <a:extLst>
                <a:ext uri="{FF2B5EF4-FFF2-40B4-BE49-F238E27FC236}">
                  <a16:creationId xmlns:a16="http://schemas.microsoft.com/office/drawing/2014/main" id="{0CF86D44-E92F-074F-C5BE-1A5BD0EEFB9E}"/>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1;p36">
              <a:extLst>
                <a:ext uri="{FF2B5EF4-FFF2-40B4-BE49-F238E27FC236}">
                  <a16:creationId xmlns:a16="http://schemas.microsoft.com/office/drawing/2014/main" id="{2CC2792A-105B-4D01-1AFB-E754DC3A1539}"/>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2;p36">
              <a:extLst>
                <a:ext uri="{FF2B5EF4-FFF2-40B4-BE49-F238E27FC236}">
                  <a16:creationId xmlns:a16="http://schemas.microsoft.com/office/drawing/2014/main" id="{6AD4F99D-BF4E-673B-9A10-B800BB5C947D}"/>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3;p36">
              <a:extLst>
                <a:ext uri="{FF2B5EF4-FFF2-40B4-BE49-F238E27FC236}">
                  <a16:creationId xmlns:a16="http://schemas.microsoft.com/office/drawing/2014/main" id="{87AE369F-AE75-BDE9-DB80-01C34691924B}"/>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4;p36">
              <a:extLst>
                <a:ext uri="{FF2B5EF4-FFF2-40B4-BE49-F238E27FC236}">
                  <a16:creationId xmlns:a16="http://schemas.microsoft.com/office/drawing/2014/main" id="{7FEF6FA0-A266-F744-C8F5-70F8173C2F9A}"/>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5;p36">
              <a:extLst>
                <a:ext uri="{FF2B5EF4-FFF2-40B4-BE49-F238E27FC236}">
                  <a16:creationId xmlns:a16="http://schemas.microsoft.com/office/drawing/2014/main" id="{E7C421F3-1EA9-CDC8-BC30-6DAEF0110415}"/>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6;p36">
              <a:extLst>
                <a:ext uri="{FF2B5EF4-FFF2-40B4-BE49-F238E27FC236}">
                  <a16:creationId xmlns:a16="http://schemas.microsoft.com/office/drawing/2014/main" id="{397596EA-7BD3-584B-4EA7-E910D16A9D0C}"/>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7;p36">
              <a:extLst>
                <a:ext uri="{FF2B5EF4-FFF2-40B4-BE49-F238E27FC236}">
                  <a16:creationId xmlns:a16="http://schemas.microsoft.com/office/drawing/2014/main" id="{4955DD84-F370-EED6-6920-E4992723FAA3}"/>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8;p36">
              <a:extLst>
                <a:ext uri="{FF2B5EF4-FFF2-40B4-BE49-F238E27FC236}">
                  <a16:creationId xmlns:a16="http://schemas.microsoft.com/office/drawing/2014/main" id="{9E980A14-EC33-8D3B-74E8-F8401398CB13}"/>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9;p36">
              <a:extLst>
                <a:ext uri="{FF2B5EF4-FFF2-40B4-BE49-F238E27FC236}">
                  <a16:creationId xmlns:a16="http://schemas.microsoft.com/office/drawing/2014/main" id="{2294D4A5-3DB1-6BFB-3C15-B0FDD35F1AFB}"/>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0;p36">
              <a:extLst>
                <a:ext uri="{FF2B5EF4-FFF2-40B4-BE49-F238E27FC236}">
                  <a16:creationId xmlns:a16="http://schemas.microsoft.com/office/drawing/2014/main" id="{81B6164F-1C05-893B-9DED-321F8F8BFA6C}"/>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1;p36">
              <a:extLst>
                <a:ext uri="{FF2B5EF4-FFF2-40B4-BE49-F238E27FC236}">
                  <a16:creationId xmlns:a16="http://schemas.microsoft.com/office/drawing/2014/main" id="{FE525AFB-647A-8D43-71E1-4D61224D0D88}"/>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2;p36">
              <a:extLst>
                <a:ext uri="{FF2B5EF4-FFF2-40B4-BE49-F238E27FC236}">
                  <a16:creationId xmlns:a16="http://schemas.microsoft.com/office/drawing/2014/main" id="{0473390D-FA0B-5D17-B31C-1295988801E9}"/>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3;p36">
              <a:extLst>
                <a:ext uri="{FF2B5EF4-FFF2-40B4-BE49-F238E27FC236}">
                  <a16:creationId xmlns:a16="http://schemas.microsoft.com/office/drawing/2014/main" id="{8520FA6E-4CA0-1DBD-7643-38537E57ACB7}"/>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4;p36">
              <a:extLst>
                <a:ext uri="{FF2B5EF4-FFF2-40B4-BE49-F238E27FC236}">
                  <a16:creationId xmlns:a16="http://schemas.microsoft.com/office/drawing/2014/main" id="{284D2409-DCC1-2EF3-7D28-DA3A0D2D060C}"/>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5;p36">
              <a:extLst>
                <a:ext uri="{FF2B5EF4-FFF2-40B4-BE49-F238E27FC236}">
                  <a16:creationId xmlns:a16="http://schemas.microsoft.com/office/drawing/2014/main" id="{7210283B-0B7A-0085-8301-00C790447FEB}"/>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6;p36">
              <a:extLst>
                <a:ext uri="{FF2B5EF4-FFF2-40B4-BE49-F238E27FC236}">
                  <a16:creationId xmlns:a16="http://schemas.microsoft.com/office/drawing/2014/main" id="{6CCDE5D6-7E35-A4A6-4A7D-FC7B7D2BE15C}"/>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7;p36">
              <a:extLst>
                <a:ext uri="{FF2B5EF4-FFF2-40B4-BE49-F238E27FC236}">
                  <a16:creationId xmlns:a16="http://schemas.microsoft.com/office/drawing/2014/main" id="{68F72F47-A40A-4175-F2DA-DFA6733C22C7}"/>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8;p36">
              <a:extLst>
                <a:ext uri="{FF2B5EF4-FFF2-40B4-BE49-F238E27FC236}">
                  <a16:creationId xmlns:a16="http://schemas.microsoft.com/office/drawing/2014/main" id="{4BE95BF3-6B2D-9857-FC6C-0A52E5E4ECE7}"/>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9;p36">
              <a:extLst>
                <a:ext uri="{FF2B5EF4-FFF2-40B4-BE49-F238E27FC236}">
                  <a16:creationId xmlns:a16="http://schemas.microsoft.com/office/drawing/2014/main" id="{407A1BA3-CA31-CC6D-3192-17CC0322212C}"/>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0;p36">
              <a:extLst>
                <a:ext uri="{FF2B5EF4-FFF2-40B4-BE49-F238E27FC236}">
                  <a16:creationId xmlns:a16="http://schemas.microsoft.com/office/drawing/2014/main" id="{E58B3C2E-7CC7-85BB-86EB-967147C9A35F}"/>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1;p36">
              <a:extLst>
                <a:ext uri="{FF2B5EF4-FFF2-40B4-BE49-F238E27FC236}">
                  <a16:creationId xmlns:a16="http://schemas.microsoft.com/office/drawing/2014/main" id="{8C139871-66C8-821B-89BE-BCE045B477D0}"/>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2;p36">
              <a:extLst>
                <a:ext uri="{FF2B5EF4-FFF2-40B4-BE49-F238E27FC236}">
                  <a16:creationId xmlns:a16="http://schemas.microsoft.com/office/drawing/2014/main" id="{E79CCE1C-22BF-4BEE-037E-E08B35CB1F94}"/>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63;p36">
              <a:extLst>
                <a:ext uri="{FF2B5EF4-FFF2-40B4-BE49-F238E27FC236}">
                  <a16:creationId xmlns:a16="http://schemas.microsoft.com/office/drawing/2014/main" id="{049B09B4-B96D-FF23-87D1-BFCA621B40C5}"/>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64;p36">
              <a:extLst>
                <a:ext uri="{FF2B5EF4-FFF2-40B4-BE49-F238E27FC236}">
                  <a16:creationId xmlns:a16="http://schemas.microsoft.com/office/drawing/2014/main" id="{75304BE0-D77D-8C88-A346-64B50210A628}"/>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65;p36">
              <a:extLst>
                <a:ext uri="{FF2B5EF4-FFF2-40B4-BE49-F238E27FC236}">
                  <a16:creationId xmlns:a16="http://schemas.microsoft.com/office/drawing/2014/main" id="{24C936B5-F230-54A2-B841-29DBDA1302BF}"/>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66;p36">
              <a:extLst>
                <a:ext uri="{FF2B5EF4-FFF2-40B4-BE49-F238E27FC236}">
                  <a16:creationId xmlns:a16="http://schemas.microsoft.com/office/drawing/2014/main" id="{3FF1C7A6-5391-C340-523C-CD7575BB6631}"/>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67;p36">
              <a:extLst>
                <a:ext uri="{FF2B5EF4-FFF2-40B4-BE49-F238E27FC236}">
                  <a16:creationId xmlns:a16="http://schemas.microsoft.com/office/drawing/2014/main" id="{8F53DE41-A547-33FE-8CDF-07FDC3702AEA}"/>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68;p36">
              <a:extLst>
                <a:ext uri="{FF2B5EF4-FFF2-40B4-BE49-F238E27FC236}">
                  <a16:creationId xmlns:a16="http://schemas.microsoft.com/office/drawing/2014/main" id="{516316B9-CD5A-B695-28D0-08C2C73B70F6}"/>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69;p36">
              <a:extLst>
                <a:ext uri="{FF2B5EF4-FFF2-40B4-BE49-F238E27FC236}">
                  <a16:creationId xmlns:a16="http://schemas.microsoft.com/office/drawing/2014/main" id="{94BAB0A7-9C57-9B8B-07B5-2D1FE9C4CFCE}"/>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70;p36">
              <a:extLst>
                <a:ext uri="{FF2B5EF4-FFF2-40B4-BE49-F238E27FC236}">
                  <a16:creationId xmlns:a16="http://schemas.microsoft.com/office/drawing/2014/main" id="{05BF473E-82BF-9820-0888-6003A5DA6918}"/>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71;p36">
              <a:extLst>
                <a:ext uri="{FF2B5EF4-FFF2-40B4-BE49-F238E27FC236}">
                  <a16:creationId xmlns:a16="http://schemas.microsoft.com/office/drawing/2014/main" id="{3F47058D-31C3-D07C-E21B-2BD43921C291}"/>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72;p36">
              <a:extLst>
                <a:ext uri="{FF2B5EF4-FFF2-40B4-BE49-F238E27FC236}">
                  <a16:creationId xmlns:a16="http://schemas.microsoft.com/office/drawing/2014/main" id="{81F9BE0E-9DD2-6D21-D9C1-C57EFBF1A2B1}"/>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73;p36">
              <a:extLst>
                <a:ext uri="{FF2B5EF4-FFF2-40B4-BE49-F238E27FC236}">
                  <a16:creationId xmlns:a16="http://schemas.microsoft.com/office/drawing/2014/main" id="{495B3095-FB60-13AA-1053-A495FF598600}"/>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74;p36">
              <a:extLst>
                <a:ext uri="{FF2B5EF4-FFF2-40B4-BE49-F238E27FC236}">
                  <a16:creationId xmlns:a16="http://schemas.microsoft.com/office/drawing/2014/main" id="{6E5C62ED-4AA6-4EB3-0EF0-A31D1D7BD75B}"/>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75;p36">
              <a:extLst>
                <a:ext uri="{FF2B5EF4-FFF2-40B4-BE49-F238E27FC236}">
                  <a16:creationId xmlns:a16="http://schemas.microsoft.com/office/drawing/2014/main" id="{882DB3DE-233F-591C-3415-8657121556F0}"/>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76;p36">
              <a:extLst>
                <a:ext uri="{FF2B5EF4-FFF2-40B4-BE49-F238E27FC236}">
                  <a16:creationId xmlns:a16="http://schemas.microsoft.com/office/drawing/2014/main" id="{AB88D48A-319A-18F3-632E-3E2EB67F13DE}"/>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77;p36">
              <a:extLst>
                <a:ext uri="{FF2B5EF4-FFF2-40B4-BE49-F238E27FC236}">
                  <a16:creationId xmlns:a16="http://schemas.microsoft.com/office/drawing/2014/main" id="{4752DBE5-704A-A6AB-17CF-20D1E2569CB0}"/>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78;p36">
              <a:extLst>
                <a:ext uri="{FF2B5EF4-FFF2-40B4-BE49-F238E27FC236}">
                  <a16:creationId xmlns:a16="http://schemas.microsoft.com/office/drawing/2014/main" id="{06802D29-0A85-040B-D46A-B27BB96DC388}"/>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779;p36">
              <a:extLst>
                <a:ext uri="{FF2B5EF4-FFF2-40B4-BE49-F238E27FC236}">
                  <a16:creationId xmlns:a16="http://schemas.microsoft.com/office/drawing/2014/main" id="{A3239E26-FD9F-CE24-D46E-A26A8F7953FE}"/>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80;p36">
              <a:extLst>
                <a:ext uri="{FF2B5EF4-FFF2-40B4-BE49-F238E27FC236}">
                  <a16:creationId xmlns:a16="http://schemas.microsoft.com/office/drawing/2014/main" id="{FF0D0368-AD27-FDF1-0AC4-7E1B3A930319}"/>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781;p36">
              <a:extLst>
                <a:ext uri="{FF2B5EF4-FFF2-40B4-BE49-F238E27FC236}">
                  <a16:creationId xmlns:a16="http://schemas.microsoft.com/office/drawing/2014/main" id="{25D8416B-25A9-A80B-5389-B657935C7CB3}"/>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782;p36">
              <a:extLst>
                <a:ext uri="{FF2B5EF4-FFF2-40B4-BE49-F238E27FC236}">
                  <a16:creationId xmlns:a16="http://schemas.microsoft.com/office/drawing/2014/main" id="{4935D663-8E3A-16E6-219B-AA45CF783609}"/>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783;p36">
              <a:extLst>
                <a:ext uri="{FF2B5EF4-FFF2-40B4-BE49-F238E27FC236}">
                  <a16:creationId xmlns:a16="http://schemas.microsoft.com/office/drawing/2014/main" id="{8643CC18-676A-610C-B830-5BAD0E164FC2}"/>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784;p36">
              <a:extLst>
                <a:ext uri="{FF2B5EF4-FFF2-40B4-BE49-F238E27FC236}">
                  <a16:creationId xmlns:a16="http://schemas.microsoft.com/office/drawing/2014/main" id="{7A25C43B-08CC-D27E-B4B7-15BAC275602D}"/>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785;p36">
              <a:extLst>
                <a:ext uri="{FF2B5EF4-FFF2-40B4-BE49-F238E27FC236}">
                  <a16:creationId xmlns:a16="http://schemas.microsoft.com/office/drawing/2014/main" id="{46F7C208-D564-78E1-A4B7-04511B3621C2}"/>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786;p36">
              <a:extLst>
                <a:ext uri="{FF2B5EF4-FFF2-40B4-BE49-F238E27FC236}">
                  <a16:creationId xmlns:a16="http://schemas.microsoft.com/office/drawing/2014/main" id="{E77B7136-BE37-302A-D4C2-FDEF6C7B41B9}"/>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787;p36">
              <a:extLst>
                <a:ext uri="{FF2B5EF4-FFF2-40B4-BE49-F238E27FC236}">
                  <a16:creationId xmlns:a16="http://schemas.microsoft.com/office/drawing/2014/main" id="{3B9A48ED-2FD0-1893-0052-B70C8ADAF49B}"/>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88;p36">
              <a:extLst>
                <a:ext uri="{FF2B5EF4-FFF2-40B4-BE49-F238E27FC236}">
                  <a16:creationId xmlns:a16="http://schemas.microsoft.com/office/drawing/2014/main" id="{23C1B3B5-59EE-1A69-1E6E-59A379516D4B}"/>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89;p36">
              <a:extLst>
                <a:ext uri="{FF2B5EF4-FFF2-40B4-BE49-F238E27FC236}">
                  <a16:creationId xmlns:a16="http://schemas.microsoft.com/office/drawing/2014/main" id="{87AFCBC7-8725-85F4-83F0-823AC1EA70FB}"/>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90;p36">
              <a:extLst>
                <a:ext uri="{FF2B5EF4-FFF2-40B4-BE49-F238E27FC236}">
                  <a16:creationId xmlns:a16="http://schemas.microsoft.com/office/drawing/2014/main" id="{FB484BF9-F89A-DE45-C7B3-8E461B0A26D8}"/>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91;p36">
              <a:extLst>
                <a:ext uri="{FF2B5EF4-FFF2-40B4-BE49-F238E27FC236}">
                  <a16:creationId xmlns:a16="http://schemas.microsoft.com/office/drawing/2014/main" id="{E191C65C-235D-E07E-29BE-A23D7767447A}"/>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92;p36">
              <a:extLst>
                <a:ext uri="{FF2B5EF4-FFF2-40B4-BE49-F238E27FC236}">
                  <a16:creationId xmlns:a16="http://schemas.microsoft.com/office/drawing/2014/main" id="{6D879253-0286-2E48-26AE-DB11F0E8E919}"/>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93;p36">
              <a:extLst>
                <a:ext uri="{FF2B5EF4-FFF2-40B4-BE49-F238E27FC236}">
                  <a16:creationId xmlns:a16="http://schemas.microsoft.com/office/drawing/2014/main" id="{16CEE2EE-E1A5-F28D-B791-B7CE89AB8AFB}"/>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94;p36">
              <a:extLst>
                <a:ext uri="{FF2B5EF4-FFF2-40B4-BE49-F238E27FC236}">
                  <a16:creationId xmlns:a16="http://schemas.microsoft.com/office/drawing/2014/main" id="{74C3E407-389D-8750-D92B-4CFDFAB791AC}"/>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95;p36">
              <a:extLst>
                <a:ext uri="{FF2B5EF4-FFF2-40B4-BE49-F238E27FC236}">
                  <a16:creationId xmlns:a16="http://schemas.microsoft.com/office/drawing/2014/main" id="{9E4B4E78-9209-D9A4-5C6B-4F9820C5F760}"/>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96;p36">
              <a:extLst>
                <a:ext uri="{FF2B5EF4-FFF2-40B4-BE49-F238E27FC236}">
                  <a16:creationId xmlns:a16="http://schemas.microsoft.com/office/drawing/2014/main" id="{8AB491F7-60D6-18CA-D1C8-539FC4CC4341}"/>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97;p36">
              <a:extLst>
                <a:ext uri="{FF2B5EF4-FFF2-40B4-BE49-F238E27FC236}">
                  <a16:creationId xmlns:a16="http://schemas.microsoft.com/office/drawing/2014/main" id="{780CD86C-1C36-0AAC-6681-8AA8C4656DA0}"/>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98;p36">
              <a:extLst>
                <a:ext uri="{FF2B5EF4-FFF2-40B4-BE49-F238E27FC236}">
                  <a16:creationId xmlns:a16="http://schemas.microsoft.com/office/drawing/2014/main" id="{C85E3E5D-35A4-3E95-1222-35288B5243D1}"/>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99;p36">
              <a:extLst>
                <a:ext uri="{FF2B5EF4-FFF2-40B4-BE49-F238E27FC236}">
                  <a16:creationId xmlns:a16="http://schemas.microsoft.com/office/drawing/2014/main" id="{030E93A2-D279-FB30-D82F-CF8781CB5908}"/>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800;p36">
              <a:extLst>
                <a:ext uri="{FF2B5EF4-FFF2-40B4-BE49-F238E27FC236}">
                  <a16:creationId xmlns:a16="http://schemas.microsoft.com/office/drawing/2014/main" id="{4BB1AD1A-7FC2-D077-67E9-EC781B4D0F8A}"/>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801;p36">
              <a:extLst>
                <a:ext uri="{FF2B5EF4-FFF2-40B4-BE49-F238E27FC236}">
                  <a16:creationId xmlns:a16="http://schemas.microsoft.com/office/drawing/2014/main" id="{8E468ACD-02EF-9E61-B452-B332F2871FCB}"/>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02;p36">
              <a:extLst>
                <a:ext uri="{FF2B5EF4-FFF2-40B4-BE49-F238E27FC236}">
                  <a16:creationId xmlns:a16="http://schemas.microsoft.com/office/drawing/2014/main" id="{4F1F1FF0-BEE2-C572-CDD7-B1224BBCF2B0}"/>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03;p36">
              <a:extLst>
                <a:ext uri="{FF2B5EF4-FFF2-40B4-BE49-F238E27FC236}">
                  <a16:creationId xmlns:a16="http://schemas.microsoft.com/office/drawing/2014/main" id="{094338CE-616A-A026-19DA-D1B25DEFC698}"/>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04;p36">
              <a:extLst>
                <a:ext uri="{FF2B5EF4-FFF2-40B4-BE49-F238E27FC236}">
                  <a16:creationId xmlns:a16="http://schemas.microsoft.com/office/drawing/2014/main" id="{A39EB67F-843C-FF7A-BDA3-9BFDCA087FB4}"/>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05;p36">
              <a:extLst>
                <a:ext uri="{FF2B5EF4-FFF2-40B4-BE49-F238E27FC236}">
                  <a16:creationId xmlns:a16="http://schemas.microsoft.com/office/drawing/2014/main" id="{E7318EB0-24B0-BFB5-66AA-D105A58C2A30}"/>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06;p36">
              <a:extLst>
                <a:ext uri="{FF2B5EF4-FFF2-40B4-BE49-F238E27FC236}">
                  <a16:creationId xmlns:a16="http://schemas.microsoft.com/office/drawing/2014/main" id="{D7D86250-2944-DF70-4216-79E342634A70}"/>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07;p36">
              <a:extLst>
                <a:ext uri="{FF2B5EF4-FFF2-40B4-BE49-F238E27FC236}">
                  <a16:creationId xmlns:a16="http://schemas.microsoft.com/office/drawing/2014/main" id="{368E43C6-84E3-17FB-6B28-D7A65451292E}"/>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08;p36">
              <a:extLst>
                <a:ext uri="{FF2B5EF4-FFF2-40B4-BE49-F238E27FC236}">
                  <a16:creationId xmlns:a16="http://schemas.microsoft.com/office/drawing/2014/main" id="{A1706188-0F07-C79E-D7AB-C821CFF534AC}"/>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09;p36">
              <a:extLst>
                <a:ext uri="{FF2B5EF4-FFF2-40B4-BE49-F238E27FC236}">
                  <a16:creationId xmlns:a16="http://schemas.microsoft.com/office/drawing/2014/main" id="{5BCABC08-F586-FBD0-890D-A4EC9F434EC9}"/>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10;p36">
              <a:extLst>
                <a:ext uri="{FF2B5EF4-FFF2-40B4-BE49-F238E27FC236}">
                  <a16:creationId xmlns:a16="http://schemas.microsoft.com/office/drawing/2014/main" id="{0152BF85-20CF-53DE-37BD-E26A40584403}"/>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11;p36">
              <a:extLst>
                <a:ext uri="{FF2B5EF4-FFF2-40B4-BE49-F238E27FC236}">
                  <a16:creationId xmlns:a16="http://schemas.microsoft.com/office/drawing/2014/main" id="{0AEECEE3-B01B-C786-B15A-50B01D0CFD92}"/>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12;p36">
              <a:extLst>
                <a:ext uri="{FF2B5EF4-FFF2-40B4-BE49-F238E27FC236}">
                  <a16:creationId xmlns:a16="http://schemas.microsoft.com/office/drawing/2014/main" id="{1873D1A9-B03D-3AAF-4DC5-A7EDAC4BAC1A}"/>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13;p36">
              <a:extLst>
                <a:ext uri="{FF2B5EF4-FFF2-40B4-BE49-F238E27FC236}">
                  <a16:creationId xmlns:a16="http://schemas.microsoft.com/office/drawing/2014/main" id="{E587E535-5AA6-496A-C9DA-CBF9EE9AA027}"/>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14;p36">
              <a:extLst>
                <a:ext uri="{FF2B5EF4-FFF2-40B4-BE49-F238E27FC236}">
                  <a16:creationId xmlns:a16="http://schemas.microsoft.com/office/drawing/2014/main" id="{456AD719-AEA0-01EA-1E72-BDE7C4B69A86}"/>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815;p36">
              <a:extLst>
                <a:ext uri="{FF2B5EF4-FFF2-40B4-BE49-F238E27FC236}">
                  <a16:creationId xmlns:a16="http://schemas.microsoft.com/office/drawing/2014/main" id="{80C4FB56-0BB0-6EBB-1416-D9997169BE1E}"/>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816;p36">
              <a:extLst>
                <a:ext uri="{FF2B5EF4-FFF2-40B4-BE49-F238E27FC236}">
                  <a16:creationId xmlns:a16="http://schemas.microsoft.com/office/drawing/2014/main" id="{084B4BAE-97FE-38DF-E765-165097112F71}"/>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817;p36">
              <a:extLst>
                <a:ext uri="{FF2B5EF4-FFF2-40B4-BE49-F238E27FC236}">
                  <a16:creationId xmlns:a16="http://schemas.microsoft.com/office/drawing/2014/main" id="{FC147AED-DD4F-E2A6-373D-EFD9501E282F}"/>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818;p36">
              <a:extLst>
                <a:ext uri="{FF2B5EF4-FFF2-40B4-BE49-F238E27FC236}">
                  <a16:creationId xmlns:a16="http://schemas.microsoft.com/office/drawing/2014/main" id="{7EF56E4D-93FC-27DC-979E-BC6754D67590}"/>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819;p36">
              <a:extLst>
                <a:ext uri="{FF2B5EF4-FFF2-40B4-BE49-F238E27FC236}">
                  <a16:creationId xmlns:a16="http://schemas.microsoft.com/office/drawing/2014/main" id="{67E9B730-095F-62BC-643B-CA09BA1320B8}"/>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820;p36">
              <a:extLst>
                <a:ext uri="{FF2B5EF4-FFF2-40B4-BE49-F238E27FC236}">
                  <a16:creationId xmlns:a16="http://schemas.microsoft.com/office/drawing/2014/main" id="{F41346A5-7153-C9B4-3550-3DDF3591F90C}"/>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821;p36">
              <a:extLst>
                <a:ext uri="{FF2B5EF4-FFF2-40B4-BE49-F238E27FC236}">
                  <a16:creationId xmlns:a16="http://schemas.microsoft.com/office/drawing/2014/main" id="{91A3C952-1352-E738-3A5D-BF29AA2A79FD}"/>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822;p36">
              <a:extLst>
                <a:ext uri="{FF2B5EF4-FFF2-40B4-BE49-F238E27FC236}">
                  <a16:creationId xmlns:a16="http://schemas.microsoft.com/office/drawing/2014/main" id="{E76C6987-73D3-57EA-E4D2-D847D07EE479}"/>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823;p36">
              <a:extLst>
                <a:ext uri="{FF2B5EF4-FFF2-40B4-BE49-F238E27FC236}">
                  <a16:creationId xmlns:a16="http://schemas.microsoft.com/office/drawing/2014/main" id="{88F5C709-50B3-367E-5B63-BBD6395F1A78}"/>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824;p36">
              <a:extLst>
                <a:ext uri="{FF2B5EF4-FFF2-40B4-BE49-F238E27FC236}">
                  <a16:creationId xmlns:a16="http://schemas.microsoft.com/office/drawing/2014/main" id="{1C6AE5F8-28A9-5598-30AD-BA514E09E9EC}"/>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825;p36">
              <a:extLst>
                <a:ext uri="{FF2B5EF4-FFF2-40B4-BE49-F238E27FC236}">
                  <a16:creationId xmlns:a16="http://schemas.microsoft.com/office/drawing/2014/main" id="{B889F638-E969-227F-89EA-B39F588539EA}"/>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826;p36">
              <a:extLst>
                <a:ext uri="{FF2B5EF4-FFF2-40B4-BE49-F238E27FC236}">
                  <a16:creationId xmlns:a16="http://schemas.microsoft.com/office/drawing/2014/main" id="{490A28F1-3F8B-4B20-2DC1-2BC17F6E61D3}"/>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827;p36">
              <a:extLst>
                <a:ext uri="{FF2B5EF4-FFF2-40B4-BE49-F238E27FC236}">
                  <a16:creationId xmlns:a16="http://schemas.microsoft.com/office/drawing/2014/main" id="{690B111B-D27D-7723-FDFB-C20C43CD61AB}"/>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828;p36">
              <a:extLst>
                <a:ext uri="{FF2B5EF4-FFF2-40B4-BE49-F238E27FC236}">
                  <a16:creationId xmlns:a16="http://schemas.microsoft.com/office/drawing/2014/main" id="{9CA89B2E-79DF-7727-7E56-C50072D41929}"/>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829;p36">
              <a:extLst>
                <a:ext uri="{FF2B5EF4-FFF2-40B4-BE49-F238E27FC236}">
                  <a16:creationId xmlns:a16="http://schemas.microsoft.com/office/drawing/2014/main" id="{20C63EF0-4D4F-5600-BD65-AD3C937E1944}"/>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830;p36">
              <a:extLst>
                <a:ext uri="{FF2B5EF4-FFF2-40B4-BE49-F238E27FC236}">
                  <a16:creationId xmlns:a16="http://schemas.microsoft.com/office/drawing/2014/main" id="{18BEA301-3AD6-FCA5-2692-43D3E6A0CE96}"/>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831;p36">
              <a:extLst>
                <a:ext uri="{FF2B5EF4-FFF2-40B4-BE49-F238E27FC236}">
                  <a16:creationId xmlns:a16="http://schemas.microsoft.com/office/drawing/2014/main" id="{0AD710DB-4A09-F941-6C28-C58FA6E25D57}"/>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832;p36">
              <a:extLst>
                <a:ext uri="{FF2B5EF4-FFF2-40B4-BE49-F238E27FC236}">
                  <a16:creationId xmlns:a16="http://schemas.microsoft.com/office/drawing/2014/main" id="{75B77884-5A68-5103-9D7B-D05D48D696A5}"/>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833;p36">
              <a:extLst>
                <a:ext uri="{FF2B5EF4-FFF2-40B4-BE49-F238E27FC236}">
                  <a16:creationId xmlns:a16="http://schemas.microsoft.com/office/drawing/2014/main" id="{25EA60E2-D5B6-18B5-96A2-A3AB3F695B59}"/>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834;p36">
              <a:extLst>
                <a:ext uri="{FF2B5EF4-FFF2-40B4-BE49-F238E27FC236}">
                  <a16:creationId xmlns:a16="http://schemas.microsoft.com/office/drawing/2014/main" id="{13EAAA84-F8C5-4332-91D1-2AA8D6978831}"/>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835;p36">
              <a:extLst>
                <a:ext uri="{FF2B5EF4-FFF2-40B4-BE49-F238E27FC236}">
                  <a16:creationId xmlns:a16="http://schemas.microsoft.com/office/drawing/2014/main" id="{BC8F3D39-36CD-E254-3CAB-E479FCCC409B}"/>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836;p36">
              <a:extLst>
                <a:ext uri="{FF2B5EF4-FFF2-40B4-BE49-F238E27FC236}">
                  <a16:creationId xmlns:a16="http://schemas.microsoft.com/office/drawing/2014/main" id="{45290F76-A003-4E2A-07E5-6C90CFDC4E8D}"/>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837;p36">
              <a:extLst>
                <a:ext uri="{FF2B5EF4-FFF2-40B4-BE49-F238E27FC236}">
                  <a16:creationId xmlns:a16="http://schemas.microsoft.com/office/drawing/2014/main" id="{C4451463-A9A8-51A3-02E3-EC19D7BA7B74}"/>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838;p36">
              <a:extLst>
                <a:ext uri="{FF2B5EF4-FFF2-40B4-BE49-F238E27FC236}">
                  <a16:creationId xmlns:a16="http://schemas.microsoft.com/office/drawing/2014/main" id="{848C0A7B-B57C-DDA6-DC1B-4193E9CD0BEA}"/>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839;p36">
              <a:extLst>
                <a:ext uri="{FF2B5EF4-FFF2-40B4-BE49-F238E27FC236}">
                  <a16:creationId xmlns:a16="http://schemas.microsoft.com/office/drawing/2014/main" id="{D0147C2A-07CB-200D-C040-01B333F459C9}"/>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840;p36">
              <a:extLst>
                <a:ext uri="{FF2B5EF4-FFF2-40B4-BE49-F238E27FC236}">
                  <a16:creationId xmlns:a16="http://schemas.microsoft.com/office/drawing/2014/main" id="{597D3DE2-809B-4F99-6F64-0CB0D37A3139}"/>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841;p36">
              <a:extLst>
                <a:ext uri="{FF2B5EF4-FFF2-40B4-BE49-F238E27FC236}">
                  <a16:creationId xmlns:a16="http://schemas.microsoft.com/office/drawing/2014/main" id="{D50213E7-B84C-83BE-B03E-16F438E660E0}"/>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842;p36">
              <a:extLst>
                <a:ext uri="{FF2B5EF4-FFF2-40B4-BE49-F238E27FC236}">
                  <a16:creationId xmlns:a16="http://schemas.microsoft.com/office/drawing/2014/main" id="{4DA7A338-88EE-B1C3-28D9-14769EB3B420}"/>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843;p36">
              <a:extLst>
                <a:ext uri="{FF2B5EF4-FFF2-40B4-BE49-F238E27FC236}">
                  <a16:creationId xmlns:a16="http://schemas.microsoft.com/office/drawing/2014/main" id="{18CAABD3-EFAD-574A-89C9-25952291C1D9}"/>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844;p36">
              <a:extLst>
                <a:ext uri="{FF2B5EF4-FFF2-40B4-BE49-F238E27FC236}">
                  <a16:creationId xmlns:a16="http://schemas.microsoft.com/office/drawing/2014/main" id="{789B9EBB-3720-F193-F7A1-A8E1FABFD0B3}"/>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845;p36">
              <a:extLst>
                <a:ext uri="{FF2B5EF4-FFF2-40B4-BE49-F238E27FC236}">
                  <a16:creationId xmlns:a16="http://schemas.microsoft.com/office/drawing/2014/main" id="{3E4A22F4-94BF-AFE3-2957-2D929FFE20C3}"/>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846;p36">
              <a:extLst>
                <a:ext uri="{FF2B5EF4-FFF2-40B4-BE49-F238E27FC236}">
                  <a16:creationId xmlns:a16="http://schemas.microsoft.com/office/drawing/2014/main" id="{AB948F26-4C3E-1017-7BD9-06144F46CD7D}"/>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847;p36">
              <a:extLst>
                <a:ext uri="{FF2B5EF4-FFF2-40B4-BE49-F238E27FC236}">
                  <a16:creationId xmlns:a16="http://schemas.microsoft.com/office/drawing/2014/main" id="{D69CA030-DEBA-E48F-5054-B215C3059439}"/>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848;p36">
              <a:extLst>
                <a:ext uri="{FF2B5EF4-FFF2-40B4-BE49-F238E27FC236}">
                  <a16:creationId xmlns:a16="http://schemas.microsoft.com/office/drawing/2014/main" id="{EEFD7FB4-E405-68C0-BD64-A39265B4E220}"/>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849;p36">
              <a:extLst>
                <a:ext uri="{FF2B5EF4-FFF2-40B4-BE49-F238E27FC236}">
                  <a16:creationId xmlns:a16="http://schemas.microsoft.com/office/drawing/2014/main" id="{1AEF6D17-8536-4C98-59EA-9314F53441AC}"/>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850;p36">
              <a:extLst>
                <a:ext uri="{FF2B5EF4-FFF2-40B4-BE49-F238E27FC236}">
                  <a16:creationId xmlns:a16="http://schemas.microsoft.com/office/drawing/2014/main" id="{6D529531-AE15-F949-64EC-0A0F861D01AF}"/>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851;p36">
              <a:extLst>
                <a:ext uri="{FF2B5EF4-FFF2-40B4-BE49-F238E27FC236}">
                  <a16:creationId xmlns:a16="http://schemas.microsoft.com/office/drawing/2014/main" id="{1D60F39A-D8E2-6368-3AB4-8A111E0F43AA}"/>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852;p36">
              <a:extLst>
                <a:ext uri="{FF2B5EF4-FFF2-40B4-BE49-F238E27FC236}">
                  <a16:creationId xmlns:a16="http://schemas.microsoft.com/office/drawing/2014/main" id="{41037C9D-1202-2ED8-A3A0-73CFE698FC22}"/>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853;p36">
              <a:extLst>
                <a:ext uri="{FF2B5EF4-FFF2-40B4-BE49-F238E27FC236}">
                  <a16:creationId xmlns:a16="http://schemas.microsoft.com/office/drawing/2014/main" id="{CB5287CB-6DA4-7AF2-6B1A-B43A9EFEE35D}"/>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854;p36">
              <a:extLst>
                <a:ext uri="{FF2B5EF4-FFF2-40B4-BE49-F238E27FC236}">
                  <a16:creationId xmlns:a16="http://schemas.microsoft.com/office/drawing/2014/main" id="{7F8086D5-2F4B-5261-3459-34F637746876}"/>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855;p36">
              <a:extLst>
                <a:ext uri="{FF2B5EF4-FFF2-40B4-BE49-F238E27FC236}">
                  <a16:creationId xmlns:a16="http://schemas.microsoft.com/office/drawing/2014/main" id="{FAB9BF3B-8091-79D0-4CC4-4B1AF3345062}"/>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856;p36">
              <a:extLst>
                <a:ext uri="{FF2B5EF4-FFF2-40B4-BE49-F238E27FC236}">
                  <a16:creationId xmlns:a16="http://schemas.microsoft.com/office/drawing/2014/main" id="{F61E7470-21B1-3A58-C2C4-1D2EEA5CB9A4}"/>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857;p36">
              <a:extLst>
                <a:ext uri="{FF2B5EF4-FFF2-40B4-BE49-F238E27FC236}">
                  <a16:creationId xmlns:a16="http://schemas.microsoft.com/office/drawing/2014/main" id="{1C94F3B8-9CC6-C654-2BD7-8C6E4C986E78}"/>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858;p36">
              <a:extLst>
                <a:ext uri="{FF2B5EF4-FFF2-40B4-BE49-F238E27FC236}">
                  <a16:creationId xmlns:a16="http://schemas.microsoft.com/office/drawing/2014/main" id="{C400B7D4-7937-0BAC-9201-AA54715DFF2D}"/>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859;p36">
              <a:extLst>
                <a:ext uri="{FF2B5EF4-FFF2-40B4-BE49-F238E27FC236}">
                  <a16:creationId xmlns:a16="http://schemas.microsoft.com/office/drawing/2014/main" id="{93B86D40-4733-4261-2440-662BD197F7DA}"/>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860;p36">
              <a:extLst>
                <a:ext uri="{FF2B5EF4-FFF2-40B4-BE49-F238E27FC236}">
                  <a16:creationId xmlns:a16="http://schemas.microsoft.com/office/drawing/2014/main" id="{0AEEC57C-1F29-08C1-2D4F-55920BCC3D74}"/>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861;p36">
              <a:extLst>
                <a:ext uri="{FF2B5EF4-FFF2-40B4-BE49-F238E27FC236}">
                  <a16:creationId xmlns:a16="http://schemas.microsoft.com/office/drawing/2014/main" id="{1B2A0849-9EC1-A016-F774-4C46CC1302BE}"/>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62;p36">
              <a:extLst>
                <a:ext uri="{FF2B5EF4-FFF2-40B4-BE49-F238E27FC236}">
                  <a16:creationId xmlns:a16="http://schemas.microsoft.com/office/drawing/2014/main" id="{13B15E54-3214-FF33-2F4C-E987251A85E9}"/>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63;p36">
              <a:extLst>
                <a:ext uri="{FF2B5EF4-FFF2-40B4-BE49-F238E27FC236}">
                  <a16:creationId xmlns:a16="http://schemas.microsoft.com/office/drawing/2014/main" id="{09972DD7-FC2D-F0F5-3290-BA1520B8A1A7}"/>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864;p36">
              <a:extLst>
                <a:ext uri="{FF2B5EF4-FFF2-40B4-BE49-F238E27FC236}">
                  <a16:creationId xmlns:a16="http://schemas.microsoft.com/office/drawing/2014/main" id="{1ABFD3AC-3A87-F5F2-FCC1-5DFBD87555A1}"/>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865;p36">
              <a:extLst>
                <a:ext uri="{FF2B5EF4-FFF2-40B4-BE49-F238E27FC236}">
                  <a16:creationId xmlns:a16="http://schemas.microsoft.com/office/drawing/2014/main" id="{419675C1-705E-DEBF-1A27-5D9720B163AA}"/>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866;p36">
              <a:extLst>
                <a:ext uri="{FF2B5EF4-FFF2-40B4-BE49-F238E27FC236}">
                  <a16:creationId xmlns:a16="http://schemas.microsoft.com/office/drawing/2014/main" id="{F4C0901A-7AB9-034F-78ED-E34399E7D277}"/>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867;p36">
              <a:extLst>
                <a:ext uri="{FF2B5EF4-FFF2-40B4-BE49-F238E27FC236}">
                  <a16:creationId xmlns:a16="http://schemas.microsoft.com/office/drawing/2014/main" id="{4B7049B4-5CFE-8F12-4FE6-5F02B727A4A6}"/>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868;p36">
              <a:extLst>
                <a:ext uri="{FF2B5EF4-FFF2-40B4-BE49-F238E27FC236}">
                  <a16:creationId xmlns:a16="http://schemas.microsoft.com/office/drawing/2014/main" id="{DF4EC967-F34F-D0CE-0988-C2C724875694}"/>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869;p36">
              <a:extLst>
                <a:ext uri="{FF2B5EF4-FFF2-40B4-BE49-F238E27FC236}">
                  <a16:creationId xmlns:a16="http://schemas.microsoft.com/office/drawing/2014/main" id="{ACC2D383-FFE0-04E6-E3AC-24E0416C07C8}"/>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80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Solution</a:t>
            </a:r>
            <a:endParaRPr dirty="0"/>
          </a:p>
        </p:txBody>
      </p:sp>
      <p:sp>
        <p:nvSpPr>
          <p:cNvPr id="329" name="Google Shape;329;p32"/>
          <p:cNvSpPr txBox="1">
            <a:spLocks noGrp="1"/>
          </p:cNvSpPr>
          <p:nvPr>
            <p:ph type="body" idx="1"/>
          </p:nvPr>
        </p:nvSpPr>
        <p:spPr>
          <a:xfrm>
            <a:off x="403776" y="1396437"/>
            <a:ext cx="4178119" cy="3179400"/>
          </a:xfrm>
          <a:prstGeom prst="rect">
            <a:avLst/>
          </a:prstGeom>
        </p:spPr>
        <p:txBody>
          <a:bodyPr spcFirstLastPara="1" wrap="square" lIns="91425" tIns="91425" rIns="91425" bIns="91425" anchor="t" anchorCtr="0">
            <a:noAutofit/>
          </a:bodyPr>
          <a:lstStyle/>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It is essential for everyone to have a secure way to share desired data among themselves in a secure, fast and easy way in this modern era, where it’s common for hackers to intrude your data.</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We propose a solution to the above mentioned proposed in which the user will be provided with a user-friendly interface where user can easily register and acquire a secret key, upload and encrypt any (size limited) file they want, and have a way to share their key with anyone their want using a secure Diffie Helman Key Exchange method </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20000"/>
              </a:lnSpc>
              <a:spcAft>
                <a:spcPts val="1000"/>
              </a:spcAft>
              <a:buNone/>
            </a:pPr>
            <a:r>
              <a:rPr lang="en-US" sz="1200" i="0" dirty="0">
                <a:effectLst/>
                <a:latin typeface="Calibri" panose="020F0502020204030204" pitchFamily="34" charset="0"/>
                <a:ea typeface="Times New Roman" panose="02020603050405020304" pitchFamily="18" charset="0"/>
                <a:cs typeface="Times New Roman" panose="02020603050405020304" pitchFamily="18" charset="0"/>
              </a:rPr>
              <a:t>To decrypt an encrypted file, the user will have to upload the file and enter the secret key. </a:t>
            </a:r>
            <a:endParaRPr lang="en-PK" sz="12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631;p36">
            <a:extLst>
              <a:ext uri="{FF2B5EF4-FFF2-40B4-BE49-F238E27FC236}">
                <a16:creationId xmlns:a16="http://schemas.microsoft.com/office/drawing/2014/main" id="{E87D26FA-B52C-C5CF-170F-0FEF112F2701}"/>
              </a:ext>
            </a:extLst>
          </p:cNvPr>
          <p:cNvGrpSpPr/>
          <p:nvPr/>
        </p:nvGrpSpPr>
        <p:grpSpPr>
          <a:xfrm>
            <a:off x="5635874" y="1357606"/>
            <a:ext cx="2806789" cy="3010466"/>
            <a:chOff x="1265450" y="370125"/>
            <a:chExt cx="5159625" cy="5105550"/>
          </a:xfrm>
        </p:grpSpPr>
        <p:sp>
          <p:nvSpPr>
            <p:cNvPr id="513" name="Google Shape;632;p36">
              <a:extLst>
                <a:ext uri="{FF2B5EF4-FFF2-40B4-BE49-F238E27FC236}">
                  <a16:creationId xmlns:a16="http://schemas.microsoft.com/office/drawing/2014/main" id="{94C25140-9D20-89CB-AA73-6DC89B311537}"/>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633;p36">
              <a:extLst>
                <a:ext uri="{FF2B5EF4-FFF2-40B4-BE49-F238E27FC236}">
                  <a16:creationId xmlns:a16="http://schemas.microsoft.com/office/drawing/2014/main" id="{39AB7177-FC1F-08EA-F523-81EDBA1889B1}"/>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34;p36">
              <a:extLst>
                <a:ext uri="{FF2B5EF4-FFF2-40B4-BE49-F238E27FC236}">
                  <a16:creationId xmlns:a16="http://schemas.microsoft.com/office/drawing/2014/main" id="{2016FCC3-79A4-6CEF-FBE5-61D529399378}"/>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35;p36">
              <a:extLst>
                <a:ext uri="{FF2B5EF4-FFF2-40B4-BE49-F238E27FC236}">
                  <a16:creationId xmlns:a16="http://schemas.microsoft.com/office/drawing/2014/main" id="{BAD2DFC5-1347-B7E7-63C9-B1CEB45195DD}"/>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36;p36">
              <a:extLst>
                <a:ext uri="{FF2B5EF4-FFF2-40B4-BE49-F238E27FC236}">
                  <a16:creationId xmlns:a16="http://schemas.microsoft.com/office/drawing/2014/main" id="{110EA4D2-9149-2B73-66AE-2FFFE572E882}"/>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37;p36">
              <a:extLst>
                <a:ext uri="{FF2B5EF4-FFF2-40B4-BE49-F238E27FC236}">
                  <a16:creationId xmlns:a16="http://schemas.microsoft.com/office/drawing/2014/main" id="{AF252717-9B92-717F-D017-E451EA44D147}"/>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38;p36">
              <a:extLst>
                <a:ext uri="{FF2B5EF4-FFF2-40B4-BE49-F238E27FC236}">
                  <a16:creationId xmlns:a16="http://schemas.microsoft.com/office/drawing/2014/main" id="{AA17BC51-77ED-FA25-EBAE-00AA9DCCB744}"/>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39;p36">
              <a:extLst>
                <a:ext uri="{FF2B5EF4-FFF2-40B4-BE49-F238E27FC236}">
                  <a16:creationId xmlns:a16="http://schemas.microsoft.com/office/drawing/2014/main" id="{5E727607-E646-DCFD-B527-FFC6129D5956}"/>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40;p36">
              <a:extLst>
                <a:ext uri="{FF2B5EF4-FFF2-40B4-BE49-F238E27FC236}">
                  <a16:creationId xmlns:a16="http://schemas.microsoft.com/office/drawing/2014/main" id="{77028A39-8BD6-9BCA-1354-5555ABB665E0}"/>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41;p36">
              <a:extLst>
                <a:ext uri="{FF2B5EF4-FFF2-40B4-BE49-F238E27FC236}">
                  <a16:creationId xmlns:a16="http://schemas.microsoft.com/office/drawing/2014/main" id="{BE6CAF52-BAA3-045F-0E71-4553A358EFAC}"/>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42;p36">
              <a:extLst>
                <a:ext uri="{FF2B5EF4-FFF2-40B4-BE49-F238E27FC236}">
                  <a16:creationId xmlns:a16="http://schemas.microsoft.com/office/drawing/2014/main" id="{37CD6260-BFB8-581F-B02B-CAC46FDFBC09}"/>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43;p36">
              <a:extLst>
                <a:ext uri="{FF2B5EF4-FFF2-40B4-BE49-F238E27FC236}">
                  <a16:creationId xmlns:a16="http://schemas.microsoft.com/office/drawing/2014/main" id="{777B2219-98BA-87B5-E8B0-641262B54A5C}"/>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44;p36">
              <a:extLst>
                <a:ext uri="{FF2B5EF4-FFF2-40B4-BE49-F238E27FC236}">
                  <a16:creationId xmlns:a16="http://schemas.microsoft.com/office/drawing/2014/main" id="{439AB29E-6277-471E-0414-4F5170EC46AF}"/>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45;p36">
              <a:extLst>
                <a:ext uri="{FF2B5EF4-FFF2-40B4-BE49-F238E27FC236}">
                  <a16:creationId xmlns:a16="http://schemas.microsoft.com/office/drawing/2014/main" id="{5DEB9491-0720-B73B-3CF6-83C9D9CF2082}"/>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46;p36">
              <a:extLst>
                <a:ext uri="{FF2B5EF4-FFF2-40B4-BE49-F238E27FC236}">
                  <a16:creationId xmlns:a16="http://schemas.microsoft.com/office/drawing/2014/main" id="{3E90B9B9-8E6F-1373-08ED-A76EA52CACC9}"/>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47;p36">
              <a:extLst>
                <a:ext uri="{FF2B5EF4-FFF2-40B4-BE49-F238E27FC236}">
                  <a16:creationId xmlns:a16="http://schemas.microsoft.com/office/drawing/2014/main" id="{4434A8A8-4395-C756-03D3-C3C6935D5E51}"/>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48;p36">
              <a:extLst>
                <a:ext uri="{FF2B5EF4-FFF2-40B4-BE49-F238E27FC236}">
                  <a16:creationId xmlns:a16="http://schemas.microsoft.com/office/drawing/2014/main" id="{5899AAB0-AFA3-D48B-5823-A2F025F1C7E8}"/>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49;p36">
              <a:extLst>
                <a:ext uri="{FF2B5EF4-FFF2-40B4-BE49-F238E27FC236}">
                  <a16:creationId xmlns:a16="http://schemas.microsoft.com/office/drawing/2014/main" id="{68B73BB6-8F37-6E58-B24F-D6D13746C65B}"/>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50;p36">
              <a:extLst>
                <a:ext uri="{FF2B5EF4-FFF2-40B4-BE49-F238E27FC236}">
                  <a16:creationId xmlns:a16="http://schemas.microsoft.com/office/drawing/2014/main" id="{78E8383C-FE2B-06CF-FAEE-8130BC77B084}"/>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51;p36">
              <a:extLst>
                <a:ext uri="{FF2B5EF4-FFF2-40B4-BE49-F238E27FC236}">
                  <a16:creationId xmlns:a16="http://schemas.microsoft.com/office/drawing/2014/main" id="{453393B1-CC92-A253-8826-A33B44BCE866}"/>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52;p36">
              <a:extLst>
                <a:ext uri="{FF2B5EF4-FFF2-40B4-BE49-F238E27FC236}">
                  <a16:creationId xmlns:a16="http://schemas.microsoft.com/office/drawing/2014/main" id="{B3A2DC07-9DB3-038D-956D-4B041B5A3E28}"/>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53;p36">
              <a:extLst>
                <a:ext uri="{FF2B5EF4-FFF2-40B4-BE49-F238E27FC236}">
                  <a16:creationId xmlns:a16="http://schemas.microsoft.com/office/drawing/2014/main" id="{EABAE321-A870-DFED-6F14-3871EB8C8573}"/>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54;p36">
              <a:extLst>
                <a:ext uri="{FF2B5EF4-FFF2-40B4-BE49-F238E27FC236}">
                  <a16:creationId xmlns:a16="http://schemas.microsoft.com/office/drawing/2014/main" id="{AF4D119E-60FA-887C-2ADD-2291AC1AD47C}"/>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55;p36">
              <a:extLst>
                <a:ext uri="{FF2B5EF4-FFF2-40B4-BE49-F238E27FC236}">
                  <a16:creationId xmlns:a16="http://schemas.microsoft.com/office/drawing/2014/main" id="{3A9EFC86-4A8A-49E4-ADE8-30A6D0932D53}"/>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56;p36">
              <a:extLst>
                <a:ext uri="{FF2B5EF4-FFF2-40B4-BE49-F238E27FC236}">
                  <a16:creationId xmlns:a16="http://schemas.microsoft.com/office/drawing/2014/main" id="{0BFCAE76-2A41-A7E6-6EFD-D267DECDE006}"/>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57;p36">
              <a:extLst>
                <a:ext uri="{FF2B5EF4-FFF2-40B4-BE49-F238E27FC236}">
                  <a16:creationId xmlns:a16="http://schemas.microsoft.com/office/drawing/2014/main" id="{32482237-C223-A683-5EAB-29835A82E648}"/>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58;p36">
              <a:extLst>
                <a:ext uri="{FF2B5EF4-FFF2-40B4-BE49-F238E27FC236}">
                  <a16:creationId xmlns:a16="http://schemas.microsoft.com/office/drawing/2014/main" id="{4886EBF5-8484-593A-CA7D-6B3D0E88F88B}"/>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59;p36">
              <a:extLst>
                <a:ext uri="{FF2B5EF4-FFF2-40B4-BE49-F238E27FC236}">
                  <a16:creationId xmlns:a16="http://schemas.microsoft.com/office/drawing/2014/main" id="{15504191-EBC3-3A79-E430-DFDFEDE53B76}"/>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60;p36">
              <a:extLst>
                <a:ext uri="{FF2B5EF4-FFF2-40B4-BE49-F238E27FC236}">
                  <a16:creationId xmlns:a16="http://schemas.microsoft.com/office/drawing/2014/main" id="{701456BC-5815-3AA6-9ADD-B09155CC3C21}"/>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61;p36">
              <a:extLst>
                <a:ext uri="{FF2B5EF4-FFF2-40B4-BE49-F238E27FC236}">
                  <a16:creationId xmlns:a16="http://schemas.microsoft.com/office/drawing/2014/main" id="{52AB9650-C0E4-3CA5-4239-F8541C5F7C0A}"/>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62;p36">
              <a:extLst>
                <a:ext uri="{FF2B5EF4-FFF2-40B4-BE49-F238E27FC236}">
                  <a16:creationId xmlns:a16="http://schemas.microsoft.com/office/drawing/2014/main" id="{E025599F-21BD-6802-C134-86DE927AB439}"/>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63;p36">
              <a:extLst>
                <a:ext uri="{FF2B5EF4-FFF2-40B4-BE49-F238E27FC236}">
                  <a16:creationId xmlns:a16="http://schemas.microsoft.com/office/drawing/2014/main" id="{34C55ECB-48B6-82A3-BAEB-555F4E112AAD}"/>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64;p36">
              <a:extLst>
                <a:ext uri="{FF2B5EF4-FFF2-40B4-BE49-F238E27FC236}">
                  <a16:creationId xmlns:a16="http://schemas.microsoft.com/office/drawing/2014/main" id="{1751BBC6-450F-0548-990D-0595B0DE11C8}"/>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65;p36">
              <a:extLst>
                <a:ext uri="{FF2B5EF4-FFF2-40B4-BE49-F238E27FC236}">
                  <a16:creationId xmlns:a16="http://schemas.microsoft.com/office/drawing/2014/main" id="{FAE1F10C-5C78-F58C-68C4-556286337771}"/>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66;p36">
              <a:extLst>
                <a:ext uri="{FF2B5EF4-FFF2-40B4-BE49-F238E27FC236}">
                  <a16:creationId xmlns:a16="http://schemas.microsoft.com/office/drawing/2014/main" id="{F45D09C9-2655-22E8-B467-A064231EF760}"/>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67;p36">
              <a:extLst>
                <a:ext uri="{FF2B5EF4-FFF2-40B4-BE49-F238E27FC236}">
                  <a16:creationId xmlns:a16="http://schemas.microsoft.com/office/drawing/2014/main" id="{636D9815-4E57-5532-987C-4DA3CA034050}"/>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68;p36">
              <a:extLst>
                <a:ext uri="{FF2B5EF4-FFF2-40B4-BE49-F238E27FC236}">
                  <a16:creationId xmlns:a16="http://schemas.microsoft.com/office/drawing/2014/main" id="{791A4F9D-33A0-55A9-299D-A95A03472A47}"/>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69;p36">
              <a:extLst>
                <a:ext uri="{FF2B5EF4-FFF2-40B4-BE49-F238E27FC236}">
                  <a16:creationId xmlns:a16="http://schemas.microsoft.com/office/drawing/2014/main" id="{E435230A-9CCC-1F9C-6E73-1522FB1827D4}"/>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70;p36">
              <a:extLst>
                <a:ext uri="{FF2B5EF4-FFF2-40B4-BE49-F238E27FC236}">
                  <a16:creationId xmlns:a16="http://schemas.microsoft.com/office/drawing/2014/main" id="{EC77DC2C-97D0-9246-8720-F41CBB33BBDC}"/>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71;p36">
              <a:extLst>
                <a:ext uri="{FF2B5EF4-FFF2-40B4-BE49-F238E27FC236}">
                  <a16:creationId xmlns:a16="http://schemas.microsoft.com/office/drawing/2014/main" id="{879AA780-658F-6BCC-5D21-200040612C2A}"/>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72;p36">
              <a:extLst>
                <a:ext uri="{FF2B5EF4-FFF2-40B4-BE49-F238E27FC236}">
                  <a16:creationId xmlns:a16="http://schemas.microsoft.com/office/drawing/2014/main" id="{E4F1EE2C-1F4F-7BA6-7712-E7B1D4DB7EDF}"/>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73;p36">
              <a:extLst>
                <a:ext uri="{FF2B5EF4-FFF2-40B4-BE49-F238E27FC236}">
                  <a16:creationId xmlns:a16="http://schemas.microsoft.com/office/drawing/2014/main" id="{96CF9D1B-94AE-6DA1-E602-F9D6BCFBCCA2}"/>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74;p36">
              <a:extLst>
                <a:ext uri="{FF2B5EF4-FFF2-40B4-BE49-F238E27FC236}">
                  <a16:creationId xmlns:a16="http://schemas.microsoft.com/office/drawing/2014/main" id="{BFD09152-4602-A4F9-16AF-557B7BC7A7A4}"/>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75;p36">
              <a:extLst>
                <a:ext uri="{FF2B5EF4-FFF2-40B4-BE49-F238E27FC236}">
                  <a16:creationId xmlns:a16="http://schemas.microsoft.com/office/drawing/2014/main" id="{54B0D65B-01C9-D2D1-6186-CE98D3C3F260}"/>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76;p36">
              <a:extLst>
                <a:ext uri="{FF2B5EF4-FFF2-40B4-BE49-F238E27FC236}">
                  <a16:creationId xmlns:a16="http://schemas.microsoft.com/office/drawing/2014/main" id="{990F9764-72F4-43DD-0F17-12DFBB28D03B}"/>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77;p36">
              <a:extLst>
                <a:ext uri="{FF2B5EF4-FFF2-40B4-BE49-F238E27FC236}">
                  <a16:creationId xmlns:a16="http://schemas.microsoft.com/office/drawing/2014/main" id="{2D8EDD3E-214A-47B0-7AA6-58836B6F49D7}"/>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78;p36">
              <a:extLst>
                <a:ext uri="{FF2B5EF4-FFF2-40B4-BE49-F238E27FC236}">
                  <a16:creationId xmlns:a16="http://schemas.microsoft.com/office/drawing/2014/main" id="{83C9B9EC-796A-175E-4C26-88CDB6C16A22}"/>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79;p36">
              <a:extLst>
                <a:ext uri="{FF2B5EF4-FFF2-40B4-BE49-F238E27FC236}">
                  <a16:creationId xmlns:a16="http://schemas.microsoft.com/office/drawing/2014/main" id="{614CBB8D-6FE2-ED23-04D1-3FC30C9C1095}"/>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80;p36">
              <a:extLst>
                <a:ext uri="{FF2B5EF4-FFF2-40B4-BE49-F238E27FC236}">
                  <a16:creationId xmlns:a16="http://schemas.microsoft.com/office/drawing/2014/main" id="{B7849F6B-A32C-EC7B-4C3C-6A18690C295E}"/>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81;p36">
              <a:extLst>
                <a:ext uri="{FF2B5EF4-FFF2-40B4-BE49-F238E27FC236}">
                  <a16:creationId xmlns:a16="http://schemas.microsoft.com/office/drawing/2014/main" id="{FD95AC04-5BF8-68E0-569E-0659AE10D8C6}"/>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82;p36">
              <a:extLst>
                <a:ext uri="{FF2B5EF4-FFF2-40B4-BE49-F238E27FC236}">
                  <a16:creationId xmlns:a16="http://schemas.microsoft.com/office/drawing/2014/main" id="{A9EA4301-DAF7-2DB7-25F6-E906851B1CC2}"/>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83;p36">
              <a:extLst>
                <a:ext uri="{FF2B5EF4-FFF2-40B4-BE49-F238E27FC236}">
                  <a16:creationId xmlns:a16="http://schemas.microsoft.com/office/drawing/2014/main" id="{EF114026-5288-5158-FE54-68903BCE374A}"/>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84;p36">
              <a:extLst>
                <a:ext uri="{FF2B5EF4-FFF2-40B4-BE49-F238E27FC236}">
                  <a16:creationId xmlns:a16="http://schemas.microsoft.com/office/drawing/2014/main" id="{9078317E-45B3-AC6B-7996-823738EBD071}"/>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85;p36">
              <a:extLst>
                <a:ext uri="{FF2B5EF4-FFF2-40B4-BE49-F238E27FC236}">
                  <a16:creationId xmlns:a16="http://schemas.microsoft.com/office/drawing/2014/main" id="{80D8A6C3-ABC9-D5D6-37C7-FE9ABE499BE1}"/>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86;p36">
              <a:extLst>
                <a:ext uri="{FF2B5EF4-FFF2-40B4-BE49-F238E27FC236}">
                  <a16:creationId xmlns:a16="http://schemas.microsoft.com/office/drawing/2014/main" id="{B9EA7647-71AE-3311-814D-0B7A7364672D}"/>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87;p36">
              <a:extLst>
                <a:ext uri="{FF2B5EF4-FFF2-40B4-BE49-F238E27FC236}">
                  <a16:creationId xmlns:a16="http://schemas.microsoft.com/office/drawing/2014/main" id="{49A58BA6-E404-3589-7BE0-F1FCBEA0EBBB}"/>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8;p36">
              <a:extLst>
                <a:ext uri="{FF2B5EF4-FFF2-40B4-BE49-F238E27FC236}">
                  <a16:creationId xmlns:a16="http://schemas.microsoft.com/office/drawing/2014/main" id="{4980D776-6455-8DA9-4222-11FD9E1B4213}"/>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89;p36">
              <a:extLst>
                <a:ext uri="{FF2B5EF4-FFF2-40B4-BE49-F238E27FC236}">
                  <a16:creationId xmlns:a16="http://schemas.microsoft.com/office/drawing/2014/main" id="{5060FAD3-8671-7839-907E-11F9ED2219E6}"/>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90;p36">
              <a:extLst>
                <a:ext uri="{FF2B5EF4-FFF2-40B4-BE49-F238E27FC236}">
                  <a16:creationId xmlns:a16="http://schemas.microsoft.com/office/drawing/2014/main" id="{BB1ABB2B-96B1-5F41-40C7-DF1AA5332672}"/>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91;p36">
              <a:extLst>
                <a:ext uri="{FF2B5EF4-FFF2-40B4-BE49-F238E27FC236}">
                  <a16:creationId xmlns:a16="http://schemas.microsoft.com/office/drawing/2014/main" id="{CF95F998-2496-EEE7-74E9-98EEEADC15D8}"/>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92;p36">
              <a:extLst>
                <a:ext uri="{FF2B5EF4-FFF2-40B4-BE49-F238E27FC236}">
                  <a16:creationId xmlns:a16="http://schemas.microsoft.com/office/drawing/2014/main" id="{BABD1984-6E9B-FC6B-C53A-7C65A52E57F6}"/>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93;p36">
              <a:extLst>
                <a:ext uri="{FF2B5EF4-FFF2-40B4-BE49-F238E27FC236}">
                  <a16:creationId xmlns:a16="http://schemas.microsoft.com/office/drawing/2014/main" id="{AC370C5D-068E-95A0-E0DC-495AC1C84DC7}"/>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94;p36">
              <a:extLst>
                <a:ext uri="{FF2B5EF4-FFF2-40B4-BE49-F238E27FC236}">
                  <a16:creationId xmlns:a16="http://schemas.microsoft.com/office/drawing/2014/main" id="{2240005C-2FDD-FCFB-3014-11F5483646E6}"/>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95;p36">
              <a:extLst>
                <a:ext uri="{FF2B5EF4-FFF2-40B4-BE49-F238E27FC236}">
                  <a16:creationId xmlns:a16="http://schemas.microsoft.com/office/drawing/2014/main" id="{43FA18FF-3AA4-A7F8-308C-D775F0B1AD98}"/>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96;p36">
              <a:extLst>
                <a:ext uri="{FF2B5EF4-FFF2-40B4-BE49-F238E27FC236}">
                  <a16:creationId xmlns:a16="http://schemas.microsoft.com/office/drawing/2014/main" id="{A43D2EEA-1E2C-1030-BAAF-6EC6DE02DEE0}"/>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7282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Diagram</a:t>
            </a:r>
            <a:endParaRPr dirty="0"/>
          </a:p>
        </p:txBody>
      </p:sp>
      <p:grpSp>
        <p:nvGrpSpPr>
          <p:cNvPr id="561" name="Google Shape;3862;p64">
            <a:extLst>
              <a:ext uri="{FF2B5EF4-FFF2-40B4-BE49-F238E27FC236}">
                <a16:creationId xmlns:a16="http://schemas.microsoft.com/office/drawing/2014/main" id="{6A5ECF72-028B-B95C-3023-71291C87222A}"/>
              </a:ext>
            </a:extLst>
          </p:cNvPr>
          <p:cNvGrpSpPr/>
          <p:nvPr/>
        </p:nvGrpSpPr>
        <p:grpSpPr>
          <a:xfrm>
            <a:off x="5479499" y="1320314"/>
            <a:ext cx="3136184" cy="2856336"/>
            <a:chOff x="962450" y="238100"/>
            <a:chExt cx="5751300" cy="5238100"/>
          </a:xfrm>
        </p:grpSpPr>
        <p:sp>
          <p:nvSpPr>
            <p:cNvPr id="562" name="Google Shape;3863;p64">
              <a:extLst>
                <a:ext uri="{FF2B5EF4-FFF2-40B4-BE49-F238E27FC236}">
                  <a16:creationId xmlns:a16="http://schemas.microsoft.com/office/drawing/2014/main" id="{3A3565B8-87CC-93C0-5817-BC48D8C1CBBB}"/>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864;p64">
              <a:extLst>
                <a:ext uri="{FF2B5EF4-FFF2-40B4-BE49-F238E27FC236}">
                  <a16:creationId xmlns:a16="http://schemas.microsoft.com/office/drawing/2014/main" id="{80DD49B0-130D-2252-4B4E-58AE60FA1F2A}"/>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865;p64">
              <a:extLst>
                <a:ext uri="{FF2B5EF4-FFF2-40B4-BE49-F238E27FC236}">
                  <a16:creationId xmlns:a16="http://schemas.microsoft.com/office/drawing/2014/main" id="{8B53DD25-D356-CE2D-B085-BFB659D0385C}"/>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866;p64">
              <a:extLst>
                <a:ext uri="{FF2B5EF4-FFF2-40B4-BE49-F238E27FC236}">
                  <a16:creationId xmlns:a16="http://schemas.microsoft.com/office/drawing/2014/main" id="{AAB9AE67-CD79-9FEB-7C3E-E83AEA8486FC}"/>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867;p64">
              <a:extLst>
                <a:ext uri="{FF2B5EF4-FFF2-40B4-BE49-F238E27FC236}">
                  <a16:creationId xmlns:a16="http://schemas.microsoft.com/office/drawing/2014/main" id="{7F82F9E9-F14E-28F4-C798-DE2453EE672F}"/>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868;p64">
              <a:extLst>
                <a:ext uri="{FF2B5EF4-FFF2-40B4-BE49-F238E27FC236}">
                  <a16:creationId xmlns:a16="http://schemas.microsoft.com/office/drawing/2014/main" id="{4CF8520F-D674-E102-EE15-FE6D6538D7C4}"/>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869;p64">
              <a:extLst>
                <a:ext uri="{FF2B5EF4-FFF2-40B4-BE49-F238E27FC236}">
                  <a16:creationId xmlns:a16="http://schemas.microsoft.com/office/drawing/2014/main" id="{C94282FB-101E-3581-97FF-AF9CA1DEA631}"/>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870;p64">
              <a:extLst>
                <a:ext uri="{FF2B5EF4-FFF2-40B4-BE49-F238E27FC236}">
                  <a16:creationId xmlns:a16="http://schemas.microsoft.com/office/drawing/2014/main" id="{3FB6BAB6-A200-3B0E-F5B0-E7C3A5999BAB}"/>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871;p64">
              <a:extLst>
                <a:ext uri="{FF2B5EF4-FFF2-40B4-BE49-F238E27FC236}">
                  <a16:creationId xmlns:a16="http://schemas.microsoft.com/office/drawing/2014/main" id="{A277F8C4-73D7-1F0E-9293-27488FFBB202}"/>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872;p64">
              <a:extLst>
                <a:ext uri="{FF2B5EF4-FFF2-40B4-BE49-F238E27FC236}">
                  <a16:creationId xmlns:a16="http://schemas.microsoft.com/office/drawing/2014/main" id="{A0CB4F9E-8A08-ADEF-F4B5-4817EEE2DBA1}"/>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873;p64">
              <a:extLst>
                <a:ext uri="{FF2B5EF4-FFF2-40B4-BE49-F238E27FC236}">
                  <a16:creationId xmlns:a16="http://schemas.microsoft.com/office/drawing/2014/main" id="{954F451D-C36E-C717-C969-F14B0020B987}"/>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874;p64">
              <a:extLst>
                <a:ext uri="{FF2B5EF4-FFF2-40B4-BE49-F238E27FC236}">
                  <a16:creationId xmlns:a16="http://schemas.microsoft.com/office/drawing/2014/main" id="{2AD21A91-61C6-AB9F-8EAE-B561DC7EBA49}"/>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875;p64">
              <a:extLst>
                <a:ext uri="{FF2B5EF4-FFF2-40B4-BE49-F238E27FC236}">
                  <a16:creationId xmlns:a16="http://schemas.microsoft.com/office/drawing/2014/main" id="{6B7EF17B-72D6-A261-F9C3-A98F4306ABBB}"/>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876;p64">
              <a:extLst>
                <a:ext uri="{FF2B5EF4-FFF2-40B4-BE49-F238E27FC236}">
                  <a16:creationId xmlns:a16="http://schemas.microsoft.com/office/drawing/2014/main" id="{03379E7E-6A66-BC3F-D564-F2B95C13C84E}"/>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877;p64">
              <a:extLst>
                <a:ext uri="{FF2B5EF4-FFF2-40B4-BE49-F238E27FC236}">
                  <a16:creationId xmlns:a16="http://schemas.microsoft.com/office/drawing/2014/main" id="{1B3CB643-FBA3-04DE-A61D-66F164FC60E0}"/>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878;p64">
              <a:extLst>
                <a:ext uri="{FF2B5EF4-FFF2-40B4-BE49-F238E27FC236}">
                  <a16:creationId xmlns:a16="http://schemas.microsoft.com/office/drawing/2014/main" id="{068C655E-3735-DCDD-5F65-5FD5B6BF63F5}"/>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879;p64">
              <a:extLst>
                <a:ext uri="{FF2B5EF4-FFF2-40B4-BE49-F238E27FC236}">
                  <a16:creationId xmlns:a16="http://schemas.microsoft.com/office/drawing/2014/main" id="{7FFEF7BF-96FE-1436-DBCA-0B8C8140AD9D}"/>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880;p64">
              <a:extLst>
                <a:ext uri="{FF2B5EF4-FFF2-40B4-BE49-F238E27FC236}">
                  <a16:creationId xmlns:a16="http://schemas.microsoft.com/office/drawing/2014/main" id="{626ECBD7-C542-B935-C369-BC1068BC3337}"/>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881;p64">
              <a:extLst>
                <a:ext uri="{FF2B5EF4-FFF2-40B4-BE49-F238E27FC236}">
                  <a16:creationId xmlns:a16="http://schemas.microsoft.com/office/drawing/2014/main" id="{D2B338F1-8C94-D479-E3E6-BAC43E586E5A}"/>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882;p64">
              <a:extLst>
                <a:ext uri="{FF2B5EF4-FFF2-40B4-BE49-F238E27FC236}">
                  <a16:creationId xmlns:a16="http://schemas.microsoft.com/office/drawing/2014/main" id="{55B49839-8AE7-88E4-2289-C6020A29DF9F}"/>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883;p64">
              <a:extLst>
                <a:ext uri="{FF2B5EF4-FFF2-40B4-BE49-F238E27FC236}">
                  <a16:creationId xmlns:a16="http://schemas.microsoft.com/office/drawing/2014/main" id="{82156A24-97A7-370C-75D2-9F291F604245}"/>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884;p64">
              <a:extLst>
                <a:ext uri="{FF2B5EF4-FFF2-40B4-BE49-F238E27FC236}">
                  <a16:creationId xmlns:a16="http://schemas.microsoft.com/office/drawing/2014/main" id="{B8B98753-0E71-F91F-FE4E-924928547BA9}"/>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885;p64">
              <a:extLst>
                <a:ext uri="{FF2B5EF4-FFF2-40B4-BE49-F238E27FC236}">
                  <a16:creationId xmlns:a16="http://schemas.microsoft.com/office/drawing/2014/main" id="{58FEDF40-C813-F7AD-ABE0-BA7B6B6860CB}"/>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886;p64">
              <a:extLst>
                <a:ext uri="{FF2B5EF4-FFF2-40B4-BE49-F238E27FC236}">
                  <a16:creationId xmlns:a16="http://schemas.microsoft.com/office/drawing/2014/main" id="{1FDE32E5-40E3-E2EF-C5A2-B4711E8F4228}"/>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887;p64">
              <a:extLst>
                <a:ext uri="{FF2B5EF4-FFF2-40B4-BE49-F238E27FC236}">
                  <a16:creationId xmlns:a16="http://schemas.microsoft.com/office/drawing/2014/main" id="{805D1BD1-5FE5-555D-5939-4C7689BB7CA6}"/>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888;p64">
              <a:extLst>
                <a:ext uri="{FF2B5EF4-FFF2-40B4-BE49-F238E27FC236}">
                  <a16:creationId xmlns:a16="http://schemas.microsoft.com/office/drawing/2014/main" id="{465028FC-F50E-198B-99E4-6F6796A4CC38}"/>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889;p64">
              <a:extLst>
                <a:ext uri="{FF2B5EF4-FFF2-40B4-BE49-F238E27FC236}">
                  <a16:creationId xmlns:a16="http://schemas.microsoft.com/office/drawing/2014/main" id="{C57E557C-FDF5-A069-C2AB-D05DAE369C6B}"/>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890;p64">
              <a:extLst>
                <a:ext uri="{FF2B5EF4-FFF2-40B4-BE49-F238E27FC236}">
                  <a16:creationId xmlns:a16="http://schemas.microsoft.com/office/drawing/2014/main" id="{C04A27AB-EEAD-D464-7019-469BADB5A8D2}"/>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891;p64">
              <a:extLst>
                <a:ext uri="{FF2B5EF4-FFF2-40B4-BE49-F238E27FC236}">
                  <a16:creationId xmlns:a16="http://schemas.microsoft.com/office/drawing/2014/main" id="{16DF3645-BD33-87D4-637C-528F83BBA9D1}"/>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892;p64">
              <a:extLst>
                <a:ext uri="{FF2B5EF4-FFF2-40B4-BE49-F238E27FC236}">
                  <a16:creationId xmlns:a16="http://schemas.microsoft.com/office/drawing/2014/main" id="{94092058-AECC-DE66-C5CA-2DAD450EDD31}"/>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893;p64">
              <a:extLst>
                <a:ext uri="{FF2B5EF4-FFF2-40B4-BE49-F238E27FC236}">
                  <a16:creationId xmlns:a16="http://schemas.microsoft.com/office/drawing/2014/main" id="{1419D1C2-2646-BF76-5EA6-33E24F385BA2}"/>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894;p64">
              <a:extLst>
                <a:ext uri="{FF2B5EF4-FFF2-40B4-BE49-F238E27FC236}">
                  <a16:creationId xmlns:a16="http://schemas.microsoft.com/office/drawing/2014/main" id="{E531C38F-DD0A-7835-7314-5CE9F793A14F}"/>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895;p64">
              <a:extLst>
                <a:ext uri="{FF2B5EF4-FFF2-40B4-BE49-F238E27FC236}">
                  <a16:creationId xmlns:a16="http://schemas.microsoft.com/office/drawing/2014/main" id="{4957B7B2-FE39-A92E-065B-E63D2A51E46A}"/>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896;p64">
              <a:extLst>
                <a:ext uri="{FF2B5EF4-FFF2-40B4-BE49-F238E27FC236}">
                  <a16:creationId xmlns:a16="http://schemas.microsoft.com/office/drawing/2014/main" id="{91174321-3B8E-36F4-3678-D7A49B1B656E}"/>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897;p64">
              <a:extLst>
                <a:ext uri="{FF2B5EF4-FFF2-40B4-BE49-F238E27FC236}">
                  <a16:creationId xmlns:a16="http://schemas.microsoft.com/office/drawing/2014/main" id="{E8DD83DF-1C20-6C4E-0DB9-D56B530EC698}"/>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898;p64">
              <a:extLst>
                <a:ext uri="{FF2B5EF4-FFF2-40B4-BE49-F238E27FC236}">
                  <a16:creationId xmlns:a16="http://schemas.microsoft.com/office/drawing/2014/main" id="{F86C48DE-DA4E-EFA5-CFFB-35AAD6445B53}"/>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899;p64">
              <a:extLst>
                <a:ext uri="{FF2B5EF4-FFF2-40B4-BE49-F238E27FC236}">
                  <a16:creationId xmlns:a16="http://schemas.microsoft.com/office/drawing/2014/main" id="{8795745F-3AD7-3C14-4466-D385ED3F9B34}"/>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900;p64">
              <a:extLst>
                <a:ext uri="{FF2B5EF4-FFF2-40B4-BE49-F238E27FC236}">
                  <a16:creationId xmlns:a16="http://schemas.microsoft.com/office/drawing/2014/main" id="{A6F5E46A-1F68-6872-E929-60CA3A6C9E6C}"/>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901;p64">
              <a:extLst>
                <a:ext uri="{FF2B5EF4-FFF2-40B4-BE49-F238E27FC236}">
                  <a16:creationId xmlns:a16="http://schemas.microsoft.com/office/drawing/2014/main" id="{A2B8958D-5F32-AE7E-1A9B-E7EE5157DBC9}"/>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902;p64">
              <a:extLst>
                <a:ext uri="{FF2B5EF4-FFF2-40B4-BE49-F238E27FC236}">
                  <a16:creationId xmlns:a16="http://schemas.microsoft.com/office/drawing/2014/main" id="{4668D343-6091-7CBC-6239-BA30A35BBDEB}"/>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903;p64">
              <a:extLst>
                <a:ext uri="{FF2B5EF4-FFF2-40B4-BE49-F238E27FC236}">
                  <a16:creationId xmlns:a16="http://schemas.microsoft.com/office/drawing/2014/main" id="{0010CC74-9D5B-4A6F-0863-97A4A60F3CD7}"/>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904;p64">
              <a:extLst>
                <a:ext uri="{FF2B5EF4-FFF2-40B4-BE49-F238E27FC236}">
                  <a16:creationId xmlns:a16="http://schemas.microsoft.com/office/drawing/2014/main" id="{E5BA62E4-BBE1-1E9A-298F-71013F17ACBD}"/>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905;p64">
              <a:extLst>
                <a:ext uri="{FF2B5EF4-FFF2-40B4-BE49-F238E27FC236}">
                  <a16:creationId xmlns:a16="http://schemas.microsoft.com/office/drawing/2014/main" id="{B0749508-3021-A903-AD2A-BCFC88EFDB61}"/>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906;p64">
              <a:extLst>
                <a:ext uri="{FF2B5EF4-FFF2-40B4-BE49-F238E27FC236}">
                  <a16:creationId xmlns:a16="http://schemas.microsoft.com/office/drawing/2014/main" id="{8C1F45E0-473A-D8AE-F572-98AAF198D7C4}"/>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907;p64">
              <a:extLst>
                <a:ext uri="{FF2B5EF4-FFF2-40B4-BE49-F238E27FC236}">
                  <a16:creationId xmlns:a16="http://schemas.microsoft.com/office/drawing/2014/main" id="{A209D798-F664-9621-B04C-703D11AC75D0}"/>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908;p64">
              <a:extLst>
                <a:ext uri="{FF2B5EF4-FFF2-40B4-BE49-F238E27FC236}">
                  <a16:creationId xmlns:a16="http://schemas.microsoft.com/office/drawing/2014/main" id="{257C3AF4-C4E4-47D8-5029-866A155F3222}"/>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909;p64">
              <a:extLst>
                <a:ext uri="{FF2B5EF4-FFF2-40B4-BE49-F238E27FC236}">
                  <a16:creationId xmlns:a16="http://schemas.microsoft.com/office/drawing/2014/main" id="{2FEA378F-DAFB-8E2E-1FB4-4FBF981AF507}"/>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910;p64">
              <a:extLst>
                <a:ext uri="{FF2B5EF4-FFF2-40B4-BE49-F238E27FC236}">
                  <a16:creationId xmlns:a16="http://schemas.microsoft.com/office/drawing/2014/main" id="{D0390D2D-07E1-49C6-2454-BB3D5602DC78}"/>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911;p64">
              <a:extLst>
                <a:ext uri="{FF2B5EF4-FFF2-40B4-BE49-F238E27FC236}">
                  <a16:creationId xmlns:a16="http://schemas.microsoft.com/office/drawing/2014/main" id="{332A6E9A-97E4-76DD-F74D-F8063505F3F9}"/>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912;p64">
              <a:extLst>
                <a:ext uri="{FF2B5EF4-FFF2-40B4-BE49-F238E27FC236}">
                  <a16:creationId xmlns:a16="http://schemas.microsoft.com/office/drawing/2014/main" id="{294A1614-D7FA-ED19-8106-6B3266CA3C31}"/>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913;p64">
              <a:extLst>
                <a:ext uri="{FF2B5EF4-FFF2-40B4-BE49-F238E27FC236}">
                  <a16:creationId xmlns:a16="http://schemas.microsoft.com/office/drawing/2014/main" id="{07035427-8093-EACA-7790-9DAAC0EDB3B7}"/>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914;p64">
              <a:extLst>
                <a:ext uri="{FF2B5EF4-FFF2-40B4-BE49-F238E27FC236}">
                  <a16:creationId xmlns:a16="http://schemas.microsoft.com/office/drawing/2014/main" id="{CDCCB4F5-90A3-CC03-67D5-74C12DB6607F}"/>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915;p64">
              <a:extLst>
                <a:ext uri="{FF2B5EF4-FFF2-40B4-BE49-F238E27FC236}">
                  <a16:creationId xmlns:a16="http://schemas.microsoft.com/office/drawing/2014/main" id="{9A92FF9E-E6DE-27F5-B35F-59965D40732E}"/>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916;p64">
              <a:extLst>
                <a:ext uri="{FF2B5EF4-FFF2-40B4-BE49-F238E27FC236}">
                  <a16:creationId xmlns:a16="http://schemas.microsoft.com/office/drawing/2014/main" id="{0EE26EB6-094C-1298-6DB9-971286D2F2C8}"/>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917;p64">
              <a:extLst>
                <a:ext uri="{FF2B5EF4-FFF2-40B4-BE49-F238E27FC236}">
                  <a16:creationId xmlns:a16="http://schemas.microsoft.com/office/drawing/2014/main" id="{44875CEC-C816-6981-238B-21D653D3383C}"/>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918;p64">
              <a:extLst>
                <a:ext uri="{FF2B5EF4-FFF2-40B4-BE49-F238E27FC236}">
                  <a16:creationId xmlns:a16="http://schemas.microsoft.com/office/drawing/2014/main" id="{A8AA024B-056C-EBA8-0AD6-BD01A75BF5B0}"/>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919;p64">
              <a:extLst>
                <a:ext uri="{FF2B5EF4-FFF2-40B4-BE49-F238E27FC236}">
                  <a16:creationId xmlns:a16="http://schemas.microsoft.com/office/drawing/2014/main" id="{D8850E4B-E23B-29C7-99F0-59119449E340}"/>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920;p64">
              <a:extLst>
                <a:ext uri="{FF2B5EF4-FFF2-40B4-BE49-F238E27FC236}">
                  <a16:creationId xmlns:a16="http://schemas.microsoft.com/office/drawing/2014/main" id="{89D7AD6E-FD12-A31F-5799-26E248B1A54F}"/>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921;p64">
              <a:extLst>
                <a:ext uri="{FF2B5EF4-FFF2-40B4-BE49-F238E27FC236}">
                  <a16:creationId xmlns:a16="http://schemas.microsoft.com/office/drawing/2014/main" id="{D4434A75-97F9-1451-E2EC-DDC7443CDBF3}"/>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922;p64">
              <a:extLst>
                <a:ext uri="{FF2B5EF4-FFF2-40B4-BE49-F238E27FC236}">
                  <a16:creationId xmlns:a16="http://schemas.microsoft.com/office/drawing/2014/main" id="{B95F34FB-78CE-C2D1-7501-914943EE24BD}"/>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923;p64">
              <a:extLst>
                <a:ext uri="{FF2B5EF4-FFF2-40B4-BE49-F238E27FC236}">
                  <a16:creationId xmlns:a16="http://schemas.microsoft.com/office/drawing/2014/main" id="{551AEFE4-DC1F-ED17-9F90-C6564C1CD966}"/>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924;p64">
              <a:extLst>
                <a:ext uri="{FF2B5EF4-FFF2-40B4-BE49-F238E27FC236}">
                  <a16:creationId xmlns:a16="http://schemas.microsoft.com/office/drawing/2014/main" id="{EC51AB40-BEA8-3E8B-F890-F8B2CD3D7CEE}"/>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925;p64">
              <a:extLst>
                <a:ext uri="{FF2B5EF4-FFF2-40B4-BE49-F238E27FC236}">
                  <a16:creationId xmlns:a16="http://schemas.microsoft.com/office/drawing/2014/main" id="{A01F83F0-4B83-1937-EF2A-2B08C359A11B}"/>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926;p64">
              <a:extLst>
                <a:ext uri="{FF2B5EF4-FFF2-40B4-BE49-F238E27FC236}">
                  <a16:creationId xmlns:a16="http://schemas.microsoft.com/office/drawing/2014/main" id="{1DF95B6E-F67F-7278-670B-F010F6176FE8}"/>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4" name="Picture 633" descr="Icon&#10;&#10;Description automatically generated">
            <a:extLst>
              <a:ext uri="{FF2B5EF4-FFF2-40B4-BE49-F238E27FC236}">
                <a16:creationId xmlns:a16="http://schemas.microsoft.com/office/drawing/2014/main" id="{1A860713-0E85-52CB-E72D-01250C3BB0D6}"/>
              </a:ext>
            </a:extLst>
          </p:cNvPr>
          <p:cNvPicPr>
            <a:picLocks noChangeAspect="1"/>
          </p:cNvPicPr>
          <p:nvPr/>
        </p:nvPicPr>
        <p:blipFill>
          <a:blip r:embed="rId3"/>
          <a:stretch>
            <a:fillRect/>
          </a:stretch>
        </p:blipFill>
        <p:spPr>
          <a:xfrm>
            <a:off x="405819" y="2480761"/>
            <a:ext cx="565821" cy="565821"/>
          </a:xfrm>
          <a:prstGeom prst="rect">
            <a:avLst/>
          </a:prstGeom>
        </p:spPr>
      </p:pic>
      <p:pic>
        <p:nvPicPr>
          <p:cNvPr id="636" name="Picture 635" descr="Logo&#10;&#10;Description automatically generated">
            <a:extLst>
              <a:ext uri="{FF2B5EF4-FFF2-40B4-BE49-F238E27FC236}">
                <a16:creationId xmlns:a16="http://schemas.microsoft.com/office/drawing/2014/main" id="{8B0985D4-F995-47DE-C912-1622649B7CD6}"/>
              </a:ext>
            </a:extLst>
          </p:cNvPr>
          <p:cNvPicPr>
            <a:picLocks noChangeAspect="1"/>
          </p:cNvPicPr>
          <p:nvPr/>
        </p:nvPicPr>
        <p:blipFill>
          <a:blip r:embed="rId4"/>
          <a:stretch>
            <a:fillRect/>
          </a:stretch>
        </p:blipFill>
        <p:spPr>
          <a:xfrm>
            <a:off x="1633845" y="837590"/>
            <a:ext cx="708710" cy="708710"/>
          </a:xfrm>
          <a:prstGeom prst="rect">
            <a:avLst/>
          </a:prstGeom>
        </p:spPr>
      </p:pic>
      <p:pic>
        <p:nvPicPr>
          <p:cNvPr id="638" name="Picture 637" descr="Icon&#10;&#10;Description automatically generated">
            <a:extLst>
              <a:ext uri="{FF2B5EF4-FFF2-40B4-BE49-F238E27FC236}">
                <a16:creationId xmlns:a16="http://schemas.microsoft.com/office/drawing/2014/main" id="{5227DA10-C658-89BB-4D9B-E3DDA7AD37C9}"/>
              </a:ext>
            </a:extLst>
          </p:cNvPr>
          <p:cNvPicPr>
            <a:picLocks noChangeAspect="1"/>
          </p:cNvPicPr>
          <p:nvPr/>
        </p:nvPicPr>
        <p:blipFill>
          <a:blip r:embed="rId5"/>
          <a:stretch>
            <a:fillRect/>
          </a:stretch>
        </p:blipFill>
        <p:spPr>
          <a:xfrm>
            <a:off x="1713281" y="2501430"/>
            <a:ext cx="565821" cy="565821"/>
          </a:xfrm>
          <a:prstGeom prst="rect">
            <a:avLst/>
          </a:prstGeom>
        </p:spPr>
      </p:pic>
      <p:pic>
        <p:nvPicPr>
          <p:cNvPr id="640" name="Picture 639" descr="Icon&#10;&#10;Description automatically generated">
            <a:extLst>
              <a:ext uri="{FF2B5EF4-FFF2-40B4-BE49-F238E27FC236}">
                <a16:creationId xmlns:a16="http://schemas.microsoft.com/office/drawing/2014/main" id="{3226C9E5-4712-A723-87EA-48AD33ED5090}"/>
              </a:ext>
            </a:extLst>
          </p:cNvPr>
          <p:cNvPicPr>
            <a:picLocks noChangeAspect="1"/>
          </p:cNvPicPr>
          <p:nvPr/>
        </p:nvPicPr>
        <p:blipFill>
          <a:blip r:embed="rId6"/>
          <a:stretch>
            <a:fillRect/>
          </a:stretch>
        </p:blipFill>
        <p:spPr>
          <a:xfrm>
            <a:off x="1721272" y="1724199"/>
            <a:ext cx="549837" cy="549837"/>
          </a:xfrm>
          <a:prstGeom prst="rect">
            <a:avLst/>
          </a:prstGeom>
        </p:spPr>
      </p:pic>
      <p:pic>
        <p:nvPicPr>
          <p:cNvPr id="642" name="Picture 641" descr="Icon&#10;&#10;Description automatically generated">
            <a:extLst>
              <a:ext uri="{FF2B5EF4-FFF2-40B4-BE49-F238E27FC236}">
                <a16:creationId xmlns:a16="http://schemas.microsoft.com/office/drawing/2014/main" id="{93B54D03-B16C-17C2-3CFD-68FCD0925D0F}"/>
              </a:ext>
            </a:extLst>
          </p:cNvPr>
          <p:cNvPicPr>
            <a:picLocks noChangeAspect="1"/>
          </p:cNvPicPr>
          <p:nvPr/>
        </p:nvPicPr>
        <p:blipFill>
          <a:blip r:embed="rId7"/>
          <a:stretch>
            <a:fillRect/>
          </a:stretch>
        </p:blipFill>
        <p:spPr>
          <a:xfrm>
            <a:off x="1633844" y="3245150"/>
            <a:ext cx="708710" cy="708710"/>
          </a:xfrm>
          <a:prstGeom prst="rect">
            <a:avLst/>
          </a:prstGeom>
        </p:spPr>
      </p:pic>
      <p:pic>
        <p:nvPicPr>
          <p:cNvPr id="643" name="Picture 642" descr="Logo&#10;&#10;Description automatically generated">
            <a:extLst>
              <a:ext uri="{FF2B5EF4-FFF2-40B4-BE49-F238E27FC236}">
                <a16:creationId xmlns:a16="http://schemas.microsoft.com/office/drawing/2014/main" id="{9A7D4082-4051-66D3-9486-9C3D9C271677}"/>
              </a:ext>
            </a:extLst>
          </p:cNvPr>
          <p:cNvPicPr>
            <a:picLocks noChangeAspect="1"/>
          </p:cNvPicPr>
          <p:nvPr/>
        </p:nvPicPr>
        <p:blipFill>
          <a:blip r:embed="rId4"/>
          <a:stretch>
            <a:fillRect/>
          </a:stretch>
        </p:blipFill>
        <p:spPr>
          <a:xfrm>
            <a:off x="1633844" y="4177539"/>
            <a:ext cx="708710" cy="708710"/>
          </a:xfrm>
          <a:prstGeom prst="rect">
            <a:avLst/>
          </a:prstGeom>
        </p:spPr>
      </p:pic>
      <p:sp>
        <p:nvSpPr>
          <p:cNvPr id="644" name="Google Shape;329;p32">
            <a:extLst>
              <a:ext uri="{FF2B5EF4-FFF2-40B4-BE49-F238E27FC236}">
                <a16:creationId xmlns:a16="http://schemas.microsoft.com/office/drawing/2014/main" id="{3F0B079B-4356-FF40-5507-23B6C5570503}"/>
              </a:ext>
            </a:extLst>
          </p:cNvPr>
          <p:cNvSpPr txBox="1">
            <a:spLocks noGrp="1"/>
          </p:cNvSpPr>
          <p:nvPr>
            <p:ph type="body" idx="1"/>
          </p:nvPr>
        </p:nvSpPr>
        <p:spPr>
          <a:xfrm>
            <a:off x="2330203" y="1009302"/>
            <a:ext cx="1549588" cy="311012"/>
          </a:xfrm>
          <a:prstGeom prst="rect">
            <a:avLst/>
          </a:prstGeom>
        </p:spPr>
        <p:txBody>
          <a:bodyPr spcFirstLastPara="1" wrap="square" lIns="91425" tIns="91425" rIns="91425" bIns="91425" anchor="t" anchorCtr="0">
            <a:noAutofit/>
          </a:bodyPr>
          <a:lstStyle/>
          <a:p>
            <a:pPr marL="114300" indent="0" algn="just">
              <a:lnSpc>
                <a:spcPct val="120000"/>
              </a:lnSpc>
              <a:spcAft>
                <a:spcPts val="1000"/>
              </a:spcAft>
              <a:buNone/>
            </a:pPr>
            <a:r>
              <a:rPr lang="en-PK" sz="1200" i="1" dirty="0">
                <a:effectLst/>
                <a:latin typeface="Calibri" panose="020F0502020204030204" pitchFamily="34" charset="0"/>
                <a:ea typeface="Times New Roman" panose="02020603050405020304" pitchFamily="18" charset="0"/>
                <a:cs typeface="Times New Roman" panose="02020603050405020304" pitchFamily="18" charset="0"/>
              </a:rPr>
              <a:t>Unencrpted File</a:t>
            </a:r>
          </a:p>
        </p:txBody>
      </p:sp>
      <p:sp>
        <p:nvSpPr>
          <p:cNvPr id="645" name="Google Shape;329;p32">
            <a:extLst>
              <a:ext uri="{FF2B5EF4-FFF2-40B4-BE49-F238E27FC236}">
                <a16:creationId xmlns:a16="http://schemas.microsoft.com/office/drawing/2014/main" id="{70699625-B3B7-1898-877B-D9E6A5BF5990}"/>
              </a:ext>
            </a:extLst>
          </p:cNvPr>
          <p:cNvSpPr txBox="1">
            <a:spLocks/>
          </p:cNvSpPr>
          <p:nvPr/>
        </p:nvSpPr>
        <p:spPr>
          <a:xfrm>
            <a:off x="161581" y="2972467"/>
            <a:ext cx="980674" cy="31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114300" indent="0" algn="just">
              <a:lnSpc>
                <a:spcPct val="120000"/>
              </a:lnSpc>
              <a:spcAft>
                <a:spcPts val="1000"/>
              </a:spcAft>
              <a:buFont typeface="DM Sans"/>
              <a:buNone/>
            </a:pPr>
            <a:r>
              <a:rPr lang="en-PK" sz="1200" i="1" dirty="0">
                <a:latin typeface="Calibri" panose="020F0502020204030204" pitchFamily="34" charset="0"/>
                <a:ea typeface="Times New Roman" panose="02020603050405020304" pitchFamily="18" charset="0"/>
                <a:cs typeface="Times New Roman" panose="02020603050405020304" pitchFamily="18" charset="0"/>
              </a:rPr>
              <a:t>Secret Key</a:t>
            </a:r>
          </a:p>
        </p:txBody>
      </p:sp>
      <p:sp>
        <p:nvSpPr>
          <p:cNvPr id="646" name="Google Shape;329;p32">
            <a:extLst>
              <a:ext uri="{FF2B5EF4-FFF2-40B4-BE49-F238E27FC236}">
                <a16:creationId xmlns:a16="http://schemas.microsoft.com/office/drawing/2014/main" id="{22569958-C60E-27A2-9081-FD9D6A3BB3FE}"/>
              </a:ext>
            </a:extLst>
          </p:cNvPr>
          <p:cNvSpPr txBox="1">
            <a:spLocks/>
          </p:cNvSpPr>
          <p:nvPr/>
        </p:nvSpPr>
        <p:spPr>
          <a:xfrm>
            <a:off x="2342554" y="1922059"/>
            <a:ext cx="1549588" cy="31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114300" indent="0" algn="just">
              <a:lnSpc>
                <a:spcPct val="120000"/>
              </a:lnSpc>
              <a:spcAft>
                <a:spcPts val="1000"/>
              </a:spcAft>
              <a:buFont typeface="DM Sans"/>
              <a:buNone/>
            </a:pPr>
            <a:r>
              <a:rPr lang="en-PK" sz="1200" i="1" dirty="0">
                <a:latin typeface="Calibri" panose="020F0502020204030204" pitchFamily="34" charset="0"/>
                <a:ea typeface="Times New Roman" panose="02020603050405020304" pitchFamily="18" charset="0"/>
                <a:cs typeface="Times New Roman" panose="02020603050405020304" pitchFamily="18" charset="0"/>
              </a:rPr>
              <a:t>Encrpytion</a:t>
            </a:r>
          </a:p>
        </p:txBody>
      </p:sp>
      <p:sp>
        <p:nvSpPr>
          <p:cNvPr id="647" name="Google Shape;329;p32">
            <a:extLst>
              <a:ext uri="{FF2B5EF4-FFF2-40B4-BE49-F238E27FC236}">
                <a16:creationId xmlns:a16="http://schemas.microsoft.com/office/drawing/2014/main" id="{6ECA6FA2-9590-FC85-1AE3-8BBA1C680C16}"/>
              </a:ext>
            </a:extLst>
          </p:cNvPr>
          <p:cNvSpPr txBox="1">
            <a:spLocks/>
          </p:cNvSpPr>
          <p:nvPr/>
        </p:nvSpPr>
        <p:spPr>
          <a:xfrm>
            <a:off x="2333320" y="2587959"/>
            <a:ext cx="1549588" cy="31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114300" indent="0" algn="just">
              <a:lnSpc>
                <a:spcPct val="120000"/>
              </a:lnSpc>
              <a:spcAft>
                <a:spcPts val="1000"/>
              </a:spcAft>
              <a:buFont typeface="DM Sans"/>
              <a:buNone/>
            </a:pPr>
            <a:r>
              <a:rPr lang="en-PK" sz="1200" i="1" dirty="0">
                <a:latin typeface="Calibri" panose="020F0502020204030204" pitchFamily="34" charset="0"/>
                <a:ea typeface="Times New Roman" panose="02020603050405020304" pitchFamily="18" charset="0"/>
                <a:cs typeface="Times New Roman" panose="02020603050405020304" pitchFamily="18" charset="0"/>
              </a:rPr>
              <a:t>Cipher File</a:t>
            </a:r>
          </a:p>
        </p:txBody>
      </p:sp>
      <p:sp>
        <p:nvSpPr>
          <p:cNvPr id="648" name="Google Shape;329;p32">
            <a:extLst>
              <a:ext uri="{FF2B5EF4-FFF2-40B4-BE49-F238E27FC236}">
                <a16:creationId xmlns:a16="http://schemas.microsoft.com/office/drawing/2014/main" id="{5AD4F01E-F4C3-BA4C-7B2C-747CA4F2AEF0}"/>
              </a:ext>
            </a:extLst>
          </p:cNvPr>
          <p:cNvSpPr txBox="1">
            <a:spLocks/>
          </p:cNvSpPr>
          <p:nvPr/>
        </p:nvSpPr>
        <p:spPr>
          <a:xfrm>
            <a:off x="2333320" y="3432261"/>
            <a:ext cx="1549588" cy="31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114300" indent="0" algn="just">
              <a:lnSpc>
                <a:spcPct val="120000"/>
              </a:lnSpc>
              <a:spcAft>
                <a:spcPts val="1000"/>
              </a:spcAft>
              <a:buFont typeface="DM Sans"/>
              <a:buNone/>
            </a:pPr>
            <a:r>
              <a:rPr lang="en-PK" sz="1200" i="1" dirty="0">
                <a:latin typeface="Calibri" panose="020F0502020204030204" pitchFamily="34" charset="0"/>
                <a:ea typeface="Times New Roman" panose="02020603050405020304" pitchFamily="18" charset="0"/>
                <a:cs typeface="Times New Roman" panose="02020603050405020304" pitchFamily="18" charset="0"/>
              </a:rPr>
              <a:t>Decryption</a:t>
            </a:r>
          </a:p>
        </p:txBody>
      </p:sp>
      <p:sp>
        <p:nvSpPr>
          <p:cNvPr id="649" name="Google Shape;329;p32">
            <a:extLst>
              <a:ext uri="{FF2B5EF4-FFF2-40B4-BE49-F238E27FC236}">
                <a16:creationId xmlns:a16="http://schemas.microsoft.com/office/drawing/2014/main" id="{D297C6DC-7CD5-396E-E27B-856E2DB6E0BD}"/>
              </a:ext>
            </a:extLst>
          </p:cNvPr>
          <p:cNvSpPr txBox="1">
            <a:spLocks/>
          </p:cNvSpPr>
          <p:nvPr/>
        </p:nvSpPr>
        <p:spPr>
          <a:xfrm>
            <a:off x="2330203" y="4315664"/>
            <a:ext cx="1549588" cy="311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114300" indent="0" algn="just">
              <a:lnSpc>
                <a:spcPct val="120000"/>
              </a:lnSpc>
              <a:spcAft>
                <a:spcPts val="1000"/>
              </a:spcAft>
              <a:buFont typeface="DM Sans"/>
              <a:buNone/>
            </a:pPr>
            <a:r>
              <a:rPr lang="en-PK" sz="1200" i="1" dirty="0">
                <a:latin typeface="Calibri" panose="020F0502020204030204" pitchFamily="34" charset="0"/>
                <a:ea typeface="Times New Roman" panose="02020603050405020304" pitchFamily="18" charset="0"/>
                <a:cs typeface="Times New Roman" panose="02020603050405020304" pitchFamily="18" charset="0"/>
              </a:rPr>
              <a:t>Original File</a:t>
            </a:r>
          </a:p>
        </p:txBody>
      </p:sp>
      <p:cxnSp>
        <p:nvCxnSpPr>
          <p:cNvPr id="655" name="Elbow Connector 654">
            <a:extLst>
              <a:ext uri="{FF2B5EF4-FFF2-40B4-BE49-F238E27FC236}">
                <a16:creationId xmlns:a16="http://schemas.microsoft.com/office/drawing/2014/main" id="{8A0395CE-3054-84BF-8B9B-51365B28C01D}"/>
              </a:ext>
            </a:extLst>
          </p:cNvPr>
          <p:cNvCxnSpPr>
            <a:stCxn id="634" idx="0"/>
            <a:endCxn id="640" idx="1"/>
          </p:cNvCxnSpPr>
          <p:nvPr/>
        </p:nvCxnSpPr>
        <p:spPr>
          <a:xfrm rot="5400000" flipH="1" flipV="1">
            <a:off x="964180" y="1723669"/>
            <a:ext cx="481643" cy="103254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7" name="Elbow Connector 656">
            <a:extLst>
              <a:ext uri="{FF2B5EF4-FFF2-40B4-BE49-F238E27FC236}">
                <a16:creationId xmlns:a16="http://schemas.microsoft.com/office/drawing/2014/main" id="{C40EBF3A-5C52-9771-AE53-A93672DED3EB}"/>
              </a:ext>
            </a:extLst>
          </p:cNvPr>
          <p:cNvCxnSpPr>
            <a:stCxn id="645" idx="2"/>
            <a:endCxn id="642" idx="1"/>
          </p:cNvCxnSpPr>
          <p:nvPr/>
        </p:nvCxnSpPr>
        <p:spPr>
          <a:xfrm rot="16200000" flipH="1">
            <a:off x="984868" y="2950529"/>
            <a:ext cx="316026" cy="98192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0" name="Straight Arrow Connector 659">
            <a:extLst>
              <a:ext uri="{FF2B5EF4-FFF2-40B4-BE49-F238E27FC236}">
                <a16:creationId xmlns:a16="http://schemas.microsoft.com/office/drawing/2014/main" id="{11C72060-FA1F-A140-7E7E-0D7BE2DB0CE5}"/>
              </a:ext>
            </a:extLst>
          </p:cNvPr>
          <p:cNvCxnSpPr>
            <a:cxnSpLocks/>
            <a:stCxn id="636" idx="2"/>
            <a:endCxn id="640" idx="0"/>
          </p:cNvCxnSpPr>
          <p:nvPr/>
        </p:nvCxnSpPr>
        <p:spPr>
          <a:xfrm>
            <a:off x="1988200" y="1546300"/>
            <a:ext cx="7991" cy="17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2" name="Straight Arrow Connector 661">
            <a:extLst>
              <a:ext uri="{FF2B5EF4-FFF2-40B4-BE49-F238E27FC236}">
                <a16:creationId xmlns:a16="http://schemas.microsoft.com/office/drawing/2014/main" id="{499FAEC5-490A-C9F4-1D98-2493677475C8}"/>
              </a:ext>
            </a:extLst>
          </p:cNvPr>
          <p:cNvCxnSpPr>
            <a:stCxn id="640" idx="2"/>
            <a:endCxn id="638" idx="0"/>
          </p:cNvCxnSpPr>
          <p:nvPr/>
        </p:nvCxnSpPr>
        <p:spPr>
          <a:xfrm>
            <a:off x="1996191" y="2274036"/>
            <a:ext cx="1" cy="227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18F04967-3403-05D7-C5A2-93DB2EA6F707}"/>
              </a:ext>
            </a:extLst>
          </p:cNvPr>
          <p:cNvCxnSpPr>
            <a:stCxn id="638" idx="2"/>
            <a:endCxn id="642" idx="0"/>
          </p:cNvCxnSpPr>
          <p:nvPr/>
        </p:nvCxnSpPr>
        <p:spPr>
          <a:xfrm flipH="1">
            <a:off x="1988199" y="3067251"/>
            <a:ext cx="7993" cy="17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0" name="Straight Arrow Connector 669">
            <a:extLst>
              <a:ext uri="{FF2B5EF4-FFF2-40B4-BE49-F238E27FC236}">
                <a16:creationId xmlns:a16="http://schemas.microsoft.com/office/drawing/2014/main" id="{EF5B8B03-5A4D-5C90-922A-982B40DF1D15}"/>
              </a:ext>
            </a:extLst>
          </p:cNvPr>
          <p:cNvCxnSpPr>
            <a:stCxn id="642" idx="2"/>
            <a:endCxn id="643" idx="0"/>
          </p:cNvCxnSpPr>
          <p:nvPr/>
        </p:nvCxnSpPr>
        <p:spPr>
          <a:xfrm>
            <a:off x="1988199" y="3953860"/>
            <a:ext cx="0" cy="22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384</Words>
  <Application>Microsoft Macintosh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DM Sans</vt:lpstr>
      <vt:lpstr>Viga</vt:lpstr>
      <vt:lpstr>Calibri</vt:lpstr>
      <vt:lpstr>Arial</vt:lpstr>
      <vt:lpstr>Cyber Security Business Plan</vt:lpstr>
      <vt:lpstr>CS3002 CYBER SECURITY</vt:lpstr>
      <vt:lpstr>Group Members</vt:lpstr>
      <vt:lpstr>Introduction</vt:lpstr>
      <vt:lpstr>Problem Statement</vt:lpstr>
      <vt:lpstr>Solution</vt:lpstr>
      <vt:lpstr>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CS3002 CYBER SECURITY</dc:title>
  <cp:lastModifiedBy>Amman Soomro</cp:lastModifiedBy>
  <cp:revision>5</cp:revision>
  <dcterms:modified xsi:type="dcterms:W3CDTF">2022-10-06T15:14:56Z</dcterms:modified>
</cp:coreProperties>
</file>