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9" r:id="rId3"/>
    <p:sldId id="260" r:id="rId4"/>
    <p:sldId id="275" r:id="rId5"/>
    <p:sldId id="289" r:id="rId6"/>
    <p:sldId id="276" r:id="rId7"/>
    <p:sldId id="261" r:id="rId8"/>
    <p:sldId id="262" r:id="rId9"/>
    <p:sldId id="277" r:id="rId10"/>
    <p:sldId id="278" r:id="rId11"/>
    <p:sldId id="279" r:id="rId12"/>
    <p:sldId id="280" r:id="rId13"/>
    <p:sldId id="281" r:id="rId14"/>
    <p:sldId id="263" r:id="rId15"/>
    <p:sldId id="264" r:id="rId16"/>
    <p:sldId id="265" r:id="rId17"/>
    <p:sldId id="266" r:id="rId18"/>
    <p:sldId id="283" r:id="rId19"/>
    <p:sldId id="287" r:id="rId20"/>
    <p:sldId id="267" r:id="rId21"/>
    <p:sldId id="293" r:id="rId22"/>
    <p:sldId id="284" r:id="rId23"/>
    <p:sldId id="285" r:id="rId24"/>
    <p:sldId id="294" r:id="rId25"/>
    <p:sldId id="274" r:id="rId26"/>
    <p:sldId id="290" r:id="rId27"/>
    <p:sldId id="291" r:id="rId28"/>
    <p:sldId id="292"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8531B1-1A3F-4F9F-AE20-19425C217BDF}" v="5" dt="2021-04-03T17:09:36.0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84162" autoAdjust="0"/>
  </p:normalViewPr>
  <p:slideViewPr>
    <p:cSldViewPr snapToGrid="0">
      <p:cViewPr varScale="1">
        <p:scale>
          <a:sx n="93" d="100"/>
          <a:sy n="93" d="100"/>
        </p:scale>
        <p:origin x="12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taza Fazal" userId="7b137bd539ee2022" providerId="LiveId" clId="{D7B14F2B-BB38-46D9-BB07-5877EC783FE1}"/>
    <pc:docChg chg="modSld sldOrd">
      <pc:chgData name="Murtaza Fazal" userId="7b137bd539ee2022" providerId="LiveId" clId="{D7B14F2B-BB38-46D9-BB07-5877EC783FE1}" dt="2019-10-08T07:37:18.620" v="2"/>
      <pc:docMkLst>
        <pc:docMk/>
      </pc:docMkLst>
      <pc:sldChg chg="ord">
        <pc:chgData name="Murtaza Fazal" userId="7b137bd539ee2022" providerId="LiveId" clId="{D7B14F2B-BB38-46D9-BB07-5877EC783FE1}" dt="2019-10-08T07:37:18.620" v="2"/>
        <pc:sldMkLst>
          <pc:docMk/>
          <pc:sldMk cId="3394351964" sldId="274"/>
        </pc:sldMkLst>
      </pc:sldChg>
      <pc:sldChg chg="addSp">
        <pc:chgData name="Murtaza Fazal" userId="7b137bd539ee2022" providerId="LiveId" clId="{D7B14F2B-BB38-46D9-BB07-5877EC783FE1}" dt="2019-10-08T07:36:50.790" v="0"/>
        <pc:sldMkLst>
          <pc:docMk/>
          <pc:sldMk cId="614995482" sldId="287"/>
        </pc:sldMkLst>
        <pc:spChg chg="add">
          <ac:chgData name="Murtaza Fazal" userId="7b137bd539ee2022" providerId="LiveId" clId="{D7B14F2B-BB38-46D9-BB07-5877EC783FE1}" dt="2019-10-08T07:36:50.790" v="0"/>
          <ac:spMkLst>
            <pc:docMk/>
            <pc:sldMk cId="614995482" sldId="287"/>
            <ac:spMk id="2" creationId="{7BD05EE0-89AB-48AA-B112-BF1D38BF5D17}"/>
          </ac:spMkLst>
        </pc:spChg>
      </pc:sldChg>
    </pc:docChg>
  </pc:docChgLst>
  <pc:docChgLst>
    <pc:chgData name="Murtaza Fazal" userId="7b137bd539ee2022" providerId="LiveId" clId="{F5FFE4E6-485A-4DD3-99E4-9B1212CB9C1B}"/>
    <pc:docChg chg="custSel modSld sldOrd">
      <pc:chgData name="Murtaza Fazal" userId="7b137bd539ee2022" providerId="LiveId" clId="{F5FFE4E6-485A-4DD3-99E4-9B1212CB9C1B}" dt="2019-03-07T14:40:09.528" v="28"/>
      <pc:docMkLst>
        <pc:docMk/>
      </pc:docMkLst>
      <pc:sldChg chg="modTransition">
        <pc:chgData name="Murtaza Fazal" userId="7b137bd539ee2022" providerId="LiveId" clId="{F5FFE4E6-485A-4DD3-99E4-9B1212CB9C1B}" dt="2019-03-07T14:40:09.528" v="28"/>
        <pc:sldMkLst>
          <pc:docMk/>
          <pc:sldMk cId="4237775932" sldId="256"/>
        </pc:sldMkLst>
      </pc:sldChg>
      <pc:sldChg chg="modTransition">
        <pc:chgData name="Murtaza Fazal" userId="7b137bd539ee2022" providerId="LiveId" clId="{F5FFE4E6-485A-4DD3-99E4-9B1212CB9C1B}" dt="2019-03-07T14:40:09.528" v="28"/>
        <pc:sldMkLst>
          <pc:docMk/>
          <pc:sldMk cId="3882921860" sldId="258"/>
        </pc:sldMkLst>
      </pc:sldChg>
      <pc:sldChg chg="modTransition">
        <pc:chgData name="Murtaza Fazal" userId="7b137bd539ee2022" providerId="LiveId" clId="{F5FFE4E6-485A-4DD3-99E4-9B1212CB9C1B}" dt="2019-03-07T14:40:09.528" v="28"/>
        <pc:sldMkLst>
          <pc:docMk/>
          <pc:sldMk cId="16388283" sldId="259"/>
        </pc:sldMkLst>
      </pc:sldChg>
      <pc:sldChg chg="modTransition">
        <pc:chgData name="Murtaza Fazal" userId="7b137bd539ee2022" providerId="LiveId" clId="{F5FFE4E6-485A-4DD3-99E4-9B1212CB9C1B}" dt="2019-03-07T14:40:09.528" v="28"/>
        <pc:sldMkLst>
          <pc:docMk/>
          <pc:sldMk cId="2655617450" sldId="260"/>
        </pc:sldMkLst>
      </pc:sldChg>
      <pc:sldChg chg="modTransition">
        <pc:chgData name="Murtaza Fazal" userId="7b137bd539ee2022" providerId="LiveId" clId="{F5FFE4E6-485A-4DD3-99E4-9B1212CB9C1B}" dt="2019-03-07T14:40:09.528" v="28"/>
        <pc:sldMkLst>
          <pc:docMk/>
          <pc:sldMk cId="2498382380" sldId="261"/>
        </pc:sldMkLst>
      </pc:sldChg>
      <pc:sldChg chg="modTransition">
        <pc:chgData name="Murtaza Fazal" userId="7b137bd539ee2022" providerId="LiveId" clId="{F5FFE4E6-485A-4DD3-99E4-9B1212CB9C1B}" dt="2019-03-07T14:40:09.528" v="28"/>
        <pc:sldMkLst>
          <pc:docMk/>
          <pc:sldMk cId="1590984820" sldId="262"/>
        </pc:sldMkLst>
      </pc:sldChg>
      <pc:sldChg chg="modTransition">
        <pc:chgData name="Murtaza Fazal" userId="7b137bd539ee2022" providerId="LiveId" clId="{F5FFE4E6-485A-4DD3-99E4-9B1212CB9C1B}" dt="2019-03-07T14:40:09.528" v="28"/>
        <pc:sldMkLst>
          <pc:docMk/>
          <pc:sldMk cId="3437030513" sldId="263"/>
        </pc:sldMkLst>
      </pc:sldChg>
      <pc:sldChg chg="modSp modTransition">
        <pc:chgData name="Murtaza Fazal" userId="7b137bd539ee2022" providerId="LiveId" clId="{F5FFE4E6-485A-4DD3-99E4-9B1212CB9C1B}" dt="2019-03-07T14:40:09.528" v="28"/>
        <pc:sldMkLst>
          <pc:docMk/>
          <pc:sldMk cId="627509430" sldId="264"/>
        </pc:sldMkLst>
        <pc:spChg chg="mod">
          <ac:chgData name="Murtaza Fazal" userId="7b137bd539ee2022" providerId="LiveId" clId="{F5FFE4E6-485A-4DD3-99E4-9B1212CB9C1B}" dt="2019-03-07T14:34:31.372" v="26" actId="403"/>
          <ac:spMkLst>
            <pc:docMk/>
            <pc:sldMk cId="627509430" sldId="264"/>
            <ac:spMk id="20483" creationId="{00000000-0000-0000-0000-000000000000}"/>
          </ac:spMkLst>
        </pc:spChg>
      </pc:sldChg>
      <pc:sldChg chg="modTransition">
        <pc:chgData name="Murtaza Fazal" userId="7b137bd539ee2022" providerId="LiveId" clId="{F5FFE4E6-485A-4DD3-99E4-9B1212CB9C1B}" dt="2019-03-07T14:40:09.528" v="28"/>
        <pc:sldMkLst>
          <pc:docMk/>
          <pc:sldMk cId="1526834551" sldId="265"/>
        </pc:sldMkLst>
      </pc:sldChg>
      <pc:sldChg chg="modTransition">
        <pc:chgData name="Murtaza Fazal" userId="7b137bd539ee2022" providerId="LiveId" clId="{F5FFE4E6-485A-4DD3-99E4-9B1212CB9C1B}" dt="2019-03-07T14:40:09.528" v="28"/>
        <pc:sldMkLst>
          <pc:docMk/>
          <pc:sldMk cId="2649226192" sldId="266"/>
        </pc:sldMkLst>
      </pc:sldChg>
      <pc:sldChg chg="modTransition">
        <pc:chgData name="Murtaza Fazal" userId="7b137bd539ee2022" providerId="LiveId" clId="{F5FFE4E6-485A-4DD3-99E4-9B1212CB9C1B}" dt="2019-03-07T14:40:09.528" v="28"/>
        <pc:sldMkLst>
          <pc:docMk/>
          <pc:sldMk cId="2435918173" sldId="267"/>
        </pc:sldMkLst>
      </pc:sldChg>
      <pc:sldChg chg="modTransition">
        <pc:chgData name="Murtaza Fazal" userId="7b137bd539ee2022" providerId="LiveId" clId="{F5FFE4E6-485A-4DD3-99E4-9B1212CB9C1B}" dt="2019-03-07T14:40:09.528" v="28"/>
        <pc:sldMkLst>
          <pc:docMk/>
          <pc:sldMk cId="2225115040" sldId="272"/>
        </pc:sldMkLst>
      </pc:sldChg>
      <pc:sldChg chg="modTransition">
        <pc:chgData name="Murtaza Fazal" userId="7b137bd539ee2022" providerId="LiveId" clId="{F5FFE4E6-485A-4DD3-99E4-9B1212CB9C1B}" dt="2019-03-07T14:40:09.528" v="28"/>
        <pc:sldMkLst>
          <pc:docMk/>
          <pc:sldMk cId="1723964334" sldId="273"/>
        </pc:sldMkLst>
      </pc:sldChg>
      <pc:sldChg chg="modTransition">
        <pc:chgData name="Murtaza Fazal" userId="7b137bd539ee2022" providerId="LiveId" clId="{F5FFE4E6-485A-4DD3-99E4-9B1212CB9C1B}" dt="2019-03-07T14:40:09.528" v="28"/>
        <pc:sldMkLst>
          <pc:docMk/>
          <pc:sldMk cId="3394351964" sldId="274"/>
        </pc:sldMkLst>
      </pc:sldChg>
      <pc:sldChg chg="modTransition">
        <pc:chgData name="Murtaza Fazal" userId="7b137bd539ee2022" providerId="LiveId" clId="{F5FFE4E6-485A-4DD3-99E4-9B1212CB9C1B}" dt="2019-03-07T14:40:09.528" v="28"/>
        <pc:sldMkLst>
          <pc:docMk/>
          <pc:sldMk cId="1138591468" sldId="275"/>
        </pc:sldMkLst>
      </pc:sldChg>
      <pc:sldChg chg="modTransition">
        <pc:chgData name="Murtaza Fazal" userId="7b137bd539ee2022" providerId="LiveId" clId="{F5FFE4E6-485A-4DD3-99E4-9B1212CB9C1B}" dt="2019-03-07T14:40:09.528" v="28"/>
        <pc:sldMkLst>
          <pc:docMk/>
          <pc:sldMk cId="3346073380" sldId="276"/>
        </pc:sldMkLst>
      </pc:sldChg>
      <pc:sldChg chg="modTransition">
        <pc:chgData name="Murtaza Fazal" userId="7b137bd539ee2022" providerId="LiveId" clId="{F5FFE4E6-485A-4DD3-99E4-9B1212CB9C1B}" dt="2019-03-07T14:40:09.528" v="28"/>
        <pc:sldMkLst>
          <pc:docMk/>
          <pc:sldMk cId="2102643177" sldId="277"/>
        </pc:sldMkLst>
      </pc:sldChg>
      <pc:sldChg chg="modTransition">
        <pc:chgData name="Murtaza Fazal" userId="7b137bd539ee2022" providerId="LiveId" clId="{F5FFE4E6-485A-4DD3-99E4-9B1212CB9C1B}" dt="2019-03-07T14:40:09.528" v="28"/>
        <pc:sldMkLst>
          <pc:docMk/>
          <pc:sldMk cId="447980402" sldId="278"/>
        </pc:sldMkLst>
      </pc:sldChg>
      <pc:sldChg chg="modTransition">
        <pc:chgData name="Murtaza Fazal" userId="7b137bd539ee2022" providerId="LiveId" clId="{F5FFE4E6-485A-4DD3-99E4-9B1212CB9C1B}" dt="2019-03-07T14:40:09.528" v="28"/>
        <pc:sldMkLst>
          <pc:docMk/>
          <pc:sldMk cId="2447159116" sldId="279"/>
        </pc:sldMkLst>
      </pc:sldChg>
      <pc:sldChg chg="modSp modTransition">
        <pc:chgData name="Murtaza Fazal" userId="7b137bd539ee2022" providerId="LiveId" clId="{F5FFE4E6-485A-4DD3-99E4-9B1212CB9C1B}" dt="2019-03-07T14:40:09.528" v="28"/>
        <pc:sldMkLst>
          <pc:docMk/>
          <pc:sldMk cId="3217415608" sldId="280"/>
        </pc:sldMkLst>
        <pc:spChg chg="mod">
          <ac:chgData name="Murtaza Fazal" userId="7b137bd539ee2022" providerId="LiveId" clId="{F5FFE4E6-485A-4DD3-99E4-9B1212CB9C1B}" dt="2019-03-07T14:33:31.347" v="16" actId="27636"/>
          <ac:spMkLst>
            <pc:docMk/>
            <pc:sldMk cId="3217415608" sldId="280"/>
            <ac:spMk id="19461" creationId="{00000000-0000-0000-0000-000000000000}"/>
          </ac:spMkLst>
        </pc:spChg>
      </pc:sldChg>
      <pc:sldChg chg="modTransition">
        <pc:chgData name="Murtaza Fazal" userId="7b137bd539ee2022" providerId="LiveId" clId="{F5FFE4E6-485A-4DD3-99E4-9B1212CB9C1B}" dt="2019-03-07T14:40:09.528" v="28"/>
        <pc:sldMkLst>
          <pc:docMk/>
          <pc:sldMk cId="4089427737" sldId="281"/>
        </pc:sldMkLst>
      </pc:sldChg>
      <pc:sldChg chg="modTransition">
        <pc:chgData name="Murtaza Fazal" userId="7b137bd539ee2022" providerId="LiveId" clId="{F5FFE4E6-485A-4DD3-99E4-9B1212CB9C1B}" dt="2019-03-07T14:40:09.528" v="28"/>
        <pc:sldMkLst>
          <pc:docMk/>
          <pc:sldMk cId="134751111" sldId="283"/>
        </pc:sldMkLst>
      </pc:sldChg>
      <pc:sldChg chg="modTransition">
        <pc:chgData name="Murtaza Fazal" userId="7b137bd539ee2022" providerId="LiveId" clId="{F5FFE4E6-485A-4DD3-99E4-9B1212CB9C1B}" dt="2019-03-07T14:40:09.528" v="28"/>
        <pc:sldMkLst>
          <pc:docMk/>
          <pc:sldMk cId="5657834" sldId="284"/>
        </pc:sldMkLst>
      </pc:sldChg>
      <pc:sldChg chg="modTransition">
        <pc:chgData name="Murtaza Fazal" userId="7b137bd539ee2022" providerId="LiveId" clId="{F5FFE4E6-485A-4DD3-99E4-9B1212CB9C1B}" dt="2019-03-07T14:40:09.528" v="28"/>
        <pc:sldMkLst>
          <pc:docMk/>
          <pc:sldMk cId="366887489" sldId="285"/>
        </pc:sldMkLst>
      </pc:sldChg>
      <pc:sldChg chg="modTransition">
        <pc:chgData name="Murtaza Fazal" userId="7b137bd539ee2022" providerId="LiveId" clId="{F5FFE4E6-485A-4DD3-99E4-9B1212CB9C1B}" dt="2019-03-07T14:40:09.528" v="28"/>
        <pc:sldMkLst>
          <pc:docMk/>
          <pc:sldMk cId="2921423882" sldId="286"/>
        </pc:sldMkLst>
      </pc:sldChg>
      <pc:sldChg chg="modTransition">
        <pc:chgData name="Murtaza Fazal" userId="7b137bd539ee2022" providerId="LiveId" clId="{F5FFE4E6-485A-4DD3-99E4-9B1212CB9C1B}" dt="2019-03-07T14:40:09.528" v="28"/>
        <pc:sldMkLst>
          <pc:docMk/>
          <pc:sldMk cId="614995482" sldId="287"/>
        </pc:sldMkLst>
      </pc:sldChg>
      <pc:sldChg chg="ord modTransition">
        <pc:chgData name="Murtaza Fazal" userId="7b137bd539ee2022" providerId="LiveId" clId="{F5FFE4E6-485A-4DD3-99E4-9B1212CB9C1B}" dt="2019-03-07T14:40:09.528" v="28"/>
        <pc:sldMkLst>
          <pc:docMk/>
          <pc:sldMk cId="2804603301" sldId="288"/>
        </pc:sldMkLst>
      </pc:sldChg>
    </pc:docChg>
  </pc:docChgLst>
  <pc:docChgLst>
    <pc:chgData name="Murtaza Fazal" userId="7b137bd539ee2022" providerId="LiveId" clId="{4A40B356-AA06-4799-8FB1-B55A0BEF74AB}"/>
    <pc:docChg chg="addSld modSld">
      <pc:chgData name="Murtaza Fazal" userId="7b137bd539ee2022" providerId="LiveId" clId="{4A40B356-AA06-4799-8FB1-B55A0BEF74AB}" dt="2020-03-17T21:17:19.859" v="48" actId="20577"/>
      <pc:docMkLst>
        <pc:docMk/>
      </pc:docMkLst>
      <pc:sldChg chg="modSp">
        <pc:chgData name="Murtaza Fazal" userId="7b137bd539ee2022" providerId="LiveId" clId="{4A40B356-AA06-4799-8FB1-B55A0BEF74AB}" dt="2020-03-17T20:54:06.429" v="0" actId="20577"/>
        <pc:sldMkLst>
          <pc:docMk/>
          <pc:sldMk cId="4237775932" sldId="256"/>
        </pc:sldMkLst>
        <pc:spChg chg="mod">
          <ac:chgData name="Murtaza Fazal" userId="7b137bd539ee2022" providerId="LiveId" clId="{4A40B356-AA06-4799-8FB1-B55A0BEF74AB}" dt="2020-03-17T20:54:06.429" v="0" actId="20577"/>
          <ac:spMkLst>
            <pc:docMk/>
            <pc:sldMk cId="4237775932" sldId="256"/>
            <ac:spMk id="3" creationId="{00000000-0000-0000-0000-000000000000}"/>
          </ac:spMkLst>
        </pc:spChg>
      </pc:sldChg>
      <pc:sldChg chg="modSp">
        <pc:chgData name="Murtaza Fazal" userId="7b137bd539ee2022" providerId="LiveId" clId="{4A40B356-AA06-4799-8FB1-B55A0BEF74AB}" dt="2020-03-17T21:17:19.859" v="48" actId="20577"/>
        <pc:sldMkLst>
          <pc:docMk/>
          <pc:sldMk cId="2225115040" sldId="272"/>
        </pc:sldMkLst>
        <pc:spChg chg="mod">
          <ac:chgData name="Murtaza Fazal" userId="7b137bd539ee2022" providerId="LiveId" clId="{4A40B356-AA06-4799-8FB1-B55A0BEF74AB}" dt="2020-03-17T21:17:19.859" v="48" actId="20577"/>
          <ac:spMkLst>
            <pc:docMk/>
            <pc:sldMk cId="2225115040" sldId="272"/>
            <ac:spMk id="36867" creationId="{00000000-0000-0000-0000-000000000000}"/>
          </ac:spMkLst>
        </pc:spChg>
      </pc:sldChg>
      <pc:sldChg chg="modSp add">
        <pc:chgData name="Murtaza Fazal" userId="7b137bd539ee2022" providerId="LiveId" clId="{4A40B356-AA06-4799-8FB1-B55A0BEF74AB}" dt="2020-03-17T21:01:18.287" v="44" actId="20577"/>
        <pc:sldMkLst>
          <pc:docMk/>
          <pc:sldMk cId="1186618860" sldId="289"/>
        </pc:sldMkLst>
        <pc:spChg chg="mod">
          <ac:chgData name="Murtaza Fazal" userId="7b137bd539ee2022" providerId="LiveId" clId="{4A40B356-AA06-4799-8FB1-B55A0BEF74AB}" dt="2020-03-17T21:01:18.287" v="44" actId="20577"/>
          <ac:spMkLst>
            <pc:docMk/>
            <pc:sldMk cId="1186618860" sldId="289"/>
            <ac:spMk id="2" creationId="{9E8C3386-1784-4E24-8C5C-9EB2C073B0CD}"/>
          </ac:spMkLst>
        </pc:spChg>
        <pc:spChg chg="mod">
          <ac:chgData name="Murtaza Fazal" userId="7b137bd539ee2022" providerId="LiveId" clId="{4A40B356-AA06-4799-8FB1-B55A0BEF74AB}" dt="2020-03-17T21:00:29.948" v="28" actId="20577"/>
          <ac:spMkLst>
            <pc:docMk/>
            <pc:sldMk cId="1186618860" sldId="289"/>
            <ac:spMk id="3" creationId="{46833DE1-FB4B-41DC-9947-69D9E85DD649}"/>
          </ac:spMkLst>
        </pc:spChg>
      </pc:sldChg>
    </pc:docChg>
  </pc:docChgLst>
  <pc:docChgLst>
    <pc:chgData name="Murtaza Fazal" userId="7b137bd539ee2022" providerId="LiveId" clId="{F88531B1-1A3F-4F9F-AE20-19425C217BDF}"/>
    <pc:docChg chg="custSel addSld delSld modSld sldOrd">
      <pc:chgData name="Murtaza Fazal" userId="7b137bd539ee2022" providerId="LiveId" clId="{F88531B1-1A3F-4F9F-AE20-19425C217BDF}" dt="2021-03-30T21:33:19.328" v="88" actId="20577"/>
      <pc:docMkLst>
        <pc:docMk/>
      </pc:docMkLst>
      <pc:sldChg chg="del">
        <pc:chgData name="Murtaza Fazal" userId="7b137bd539ee2022" providerId="LiveId" clId="{F88531B1-1A3F-4F9F-AE20-19425C217BDF}" dt="2021-03-30T21:06:02.829" v="0" actId="47"/>
        <pc:sldMkLst>
          <pc:docMk/>
          <pc:sldMk cId="3882921860" sldId="258"/>
        </pc:sldMkLst>
      </pc:sldChg>
      <pc:sldChg chg="addSp delSp modSp new mod ord">
        <pc:chgData name="Murtaza Fazal" userId="7b137bd539ee2022" providerId="LiveId" clId="{F88531B1-1A3F-4F9F-AE20-19425C217BDF}" dt="2021-03-30T21:22:05.035" v="31" actId="20577"/>
        <pc:sldMkLst>
          <pc:docMk/>
          <pc:sldMk cId="2324054918" sldId="290"/>
        </pc:sldMkLst>
        <pc:spChg chg="mod">
          <ac:chgData name="Murtaza Fazal" userId="7b137bd539ee2022" providerId="LiveId" clId="{F88531B1-1A3F-4F9F-AE20-19425C217BDF}" dt="2021-03-30T21:22:05.035" v="31" actId="20577"/>
          <ac:spMkLst>
            <pc:docMk/>
            <pc:sldMk cId="2324054918" sldId="290"/>
            <ac:spMk id="2" creationId="{3AC6F6CC-A2A9-4FAC-90B0-7A7F1D6F77EE}"/>
          </ac:spMkLst>
        </pc:spChg>
        <pc:spChg chg="del">
          <ac:chgData name="Murtaza Fazal" userId="7b137bd539ee2022" providerId="LiveId" clId="{F88531B1-1A3F-4F9F-AE20-19425C217BDF}" dt="2021-03-30T21:21:49.819" v="6" actId="931"/>
          <ac:spMkLst>
            <pc:docMk/>
            <pc:sldMk cId="2324054918" sldId="290"/>
            <ac:spMk id="3" creationId="{9EF6B4D1-0B94-442B-9B05-AC5FE3959C3E}"/>
          </ac:spMkLst>
        </pc:spChg>
        <pc:graphicFrameChg chg="add del mod">
          <ac:chgData name="Murtaza Fazal" userId="7b137bd539ee2022" providerId="LiveId" clId="{F88531B1-1A3F-4F9F-AE20-19425C217BDF}" dt="2021-03-30T21:21:37.239" v="5" actId="478"/>
          <ac:graphicFrameMkLst>
            <pc:docMk/>
            <pc:sldMk cId="2324054918" sldId="290"/>
            <ac:graphicFrameMk id="4" creationId="{013C6007-FBAA-4997-939D-99F0C1466EEC}"/>
          </ac:graphicFrameMkLst>
        </pc:graphicFrameChg>
        <pc:picChg chg="add mod">
          <ac:chgData name="Murtaza Fazal" userId="7b137bd539ee2022" providerId="LiveId" clId="{F88531B1-1A3F-4F9F-AE20-19425C217BDF}" dt="2021-03-30T21:21:57.696" v="11" actId="14100"/>
          <ac:picMkLst>
            <pc:docMk/>
            <pc:sldMk cId="2324054918" sldId="290"/>
            <ac:picMk id="6" creationId="{3DF64B7D-CD95-488D-954F-373E0DE9BB27}"/>
          </ac:picMkLst>
        </pc:picChg>
      </pc:sldChg>
      <pc:sldChg chg="addSp delSp modSp new mod modNotesTx">
        <pc:chgData name="Murtaza Fazal" userId="7b137bd539ee2022" providerId="LiveId" clId="{F88531B1-1A3F-4F9F-AE20-19425C217BDF}" dt="2021-03-30T21:33:19.328" v="88" actId="20577"/>
        <pc:sldMkLst>
          <pc:docMk/>
          <pc:sldMk cId="2536088961" sldId="291"/>
        </pc:sldMkLst>
        <pc:spChg chg="mod">
          <ac:chgData name="Murtaza Fazal" userId="7b137bd539ee2022" providerId="LiveId" clId="{F88531B1-1A3F-4F9F-AE20-19425C217BDF}" dt="2021-03-30T21:22:25.792" v="49" actId="20577"/>
          <ac:spMkLst>
            <pc:docMk/>
            <pc:sldMk cId="2536088961" sldId="291"/>
            <ac:spMk id="2" creationId="{D6644D5F-6277-4604-B1D4-ED91BC7460F7}"/>
          </ac:spMkLst>
        </pc:spChg>
        <pc:spChg chg="del">
          <ac:chgData name="Murtaza Fazal" userId="7b137bd539ee2022" providerId="LiveId" clId="{F88531B1-1A3F-4F9F-AE20-19425C217BDF}" dt="2021-03-30T21:22:20.908" v="33" actId="931"/>
          <ac:spMkLst>
            <pc:docMk/>
            <pc:sldMk cId="2536088961" sldId="291"/>
            <ac:spMk id="3" creationId="{B76BBCCA-54F4-4D01-99D5-273369FFC227}"/>
          </ac:spMkLst>
        </pc:spChg>
        <pc:picChg chg="add mod">
          <ac:chgData name="Murtaza Fazal" userId="7b137bd539ee2022" providerId="LiveId" clId="{F88531B1-1A3F-4F9F-AE20-19425C217BDF}" dt="2021-03-30T21:22:31.031" v="50" actId="14100"/>
          <ac:picMkLst>
            <pc:docMk/>
            <pc:sldMk cId="2536088961" sldId="291"/>
            <ac:picMk id="5" creationId="{7AB2349F-2BB7-4864-928A-72FCB7D31D30}"/>
          </ac:picMkLst>
        </pc:picChg>
      </pc:sldChg>
      <pc:sldChg chg="modSp new mod">
        <pc:chgData name="Murtaza Fazal" userId="7b137bd539ee2022" providerId="LiveId" clId="{F88531B1-1A3F-4F9F-AE20-19425C217BDF}" dt="2021-03-30T21:32:32.461" v="75" actId="20577"/>
        <pc:sldMkLst>
          <pc:docMk/>
          <pc:sldMk cId="1119873142" sldId="292"/>
        </pc:sldMkLst>
        <pc:spChg chg="mod">
          <ac:chgData name="Murtaza Fazal" userId="7b137bd539ee2022" providerId="LiveId" clId="{F88531B1-1A3F-4F9F-AE20-19425C217BDF}" dt="2021-03-30T21:32:05.180" v="67" actId="20577"/>
          <ac:spMkLst>
            <pc:docMk/>
            <pc:sldMk cId="1119873142" sldId="292"/>
            <ac:spMk id="2" creationId="{6396A052-DBEA-4687-8564-C721C5C780E7}"/>
          </ac:spMkLst>
        </pc:spChg>
        <pc:spChg chg="mod">
          <ac:chgData name="Murtaza Fazal" userId="7b137bd539ee2022" providerId="LiveId" clId="{F88531B1-1A3F-4F9F-AE20-19425C217BDF}" dt="2021-03-30T21:32:32.461" v="75" actId="20577"/>
          <ac:spMkLst>
            <pc:docMk/>
            <pc:sldMk cId="1119873142" sldId="292"/>
            <ac:spMk id="3" creationId="{EC89BFD0-C7C1-4D27-B7A2-3EAA57FFCF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39D85-1006-4709-BA7B-979C23DCA034}"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4D4F02-2AFE-405C-BC47-1A75B362CF1F}" type="slidenum">
              <a:rPr lang="en-US" smtClean="0"/>
              <a:t>‹#›</a:t>
            </a:fld>
            <a:endParaRPr lang="en-US"/>
          </a:p>
        </p:txBody>
      </p:sp>
    </p:spTree>
    <p:extLst>
      <p:ext uri="{BB962C8B-B14F-4D97-AF65-F5344CB8AC3E}">
        <p14:creationId xmlns:p14="http://schemas.microsoft.com/office/powerpoint/2010/main" val="421332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BA9ACA-98DC-4E5D-BBA8-FAA9BF0CC607}"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4269484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E44AFB-2B8C-4793-8636-DB9C0F759087}"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3289550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Finally block is there but can’t be seen. It is automatically generated in the CIL statements.</a:t>
            </a: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23E63B-C497-4FD3-8F0C-50DAAAFA3A8E}" type="slidenum">
              <a:rPr lang="en-US" altLang="en-US">
                <a:latin typeface="Calibri" panose="020F0502020204030204" pitchFamily="34" charset="0"/>
              </a:rPr>
              <a:pPr/>
              <a:t>25</a:t>
            </a:fld>
            <a:endParaRPr lang="en-US" altLang="en-US">
              <a:latin typeface="Calibri" panose="020F0502020204030204" pitchFamily="34" charset="0"/>
            </a:endParaRPr>
          </a:p>
        </p:txBody>
      </p:sp>
    </p:spTree>
    <p:extLst>
      <p:ext uri="{BB962C8B-B14F-4D97-AF65-F5344CB8AC3E}">
        <p14:creationId xmlns:p14="http://schemas.microsoft.com/office/powerpoint/2010/main" val="373997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Egg </a:t>
            </a:r>
            <a:r>
              <a:rPr lang="en-US"/>
              <a:t>and Bread</a:t>
            </a:r>
          </a:p>
        </p:txBody>
      </p:sp>
      <p:sp>
        <p:nvSpPr>
          <p:cNvPr id="4" name="Slide Number Placeholder 3"/>
          <p:cNvSpPr>
            <a:spLocks noGrp="1"/>
          </p:cNvSpPr>
          <p:nvPr>
            <p:ph type="sldNum" sz="quarter" idx="5"/>
          </p:nvPr>
        </p:nvSpPr>
        <p:spPr/>
        <p:txBody>
          <a:bodyPr/>
          <a:lstStyle/>
          <a:p>
            <a:fld id="{6D4D4F02-2AFE-405C-BC47-1A75B362CF1F}" type="slidenum">
              <a:rPr lang="en-US" smtClean="0"/>
              <a:t>27</a:t>
            </a:fld>
            <a:endParaRPr lang="en-US"/>
          </a:p>
        </p:txBody>
      </p:sp>
    </p:spTree>
    <p:extLst>
      <p:ext uri="{BB962C8B-B14F-4D97-AF65-F5344CB8AC3E}">
        <p14:creationId xmlns:p14="http://schemas.microsoft.com/office/powerpoint/2010/main" val="1941038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9ABE7F-6424-46B8-8C20-3E88D842714B}" type="slidenum">
              <a:rPr lang="en-US" altLang="en-US">
                <a:latin typeface="Calibri" panose="020F0502020204030204" pitchFamily="34" charset="0"/>
              </a:rPr>
              <a:pPr/>
              <a:t>29</a:t>
            </a:fld>
            <a:endParaRPr lang="en-US" altLang="en-US">
              <a:latin typeface="Calibri" panose="020F0502020204030204" pitchFamily="34" charset="0"/>
            </a:endParaRPr>
          </a:p>
        </p:txBody>
      </p:sp>
    </p:spTree>
    <p:extLst>
      <p:ext uri="{BB962C8B-B14F-4D97-AF65-F5344CB8AC3E}">
        <p14:creationId xmlns:p14="http://schemas.microsoft.com/office/powerpoint/2010/main" val="271854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DBAE3D-4919-4769-B315-77442DE7F1DE}"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3708565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(x == 5) // The "Check" { </a:t>
            </a:r>
          </a:p>
          <a:p>
            <a:r>
              <a:rPr lang="en-US" dirty="0"/>
              <a:t>y = x * 2; // The "Act" </a:t>
            </a:r>
          </a:p>
          <a:p>
            <a:r>
              <a:rPr lang="en-US" dirty="0"/>
              <a:t>// If another thread changed x in between "if (x == 5)" and "y = x * 2" above, </a:t>
            </a:r>
          </a:p>
          <a:p>
            <a:r>
              <a:rPr lang="en-US" dirty="0"/>
              <a:t>// y will not be equal to 10. }</a:t>
            </a:r>
          </a:p>
        </p:txBody>
      </p:sp>
      <p:sp>
        <p:nvSpPr>
          <p:cNvPr id="4" name="Slide Number Placeholder 3"/>
          <p:cNvSpPr>
            <a:spLocks noGrp="1"/>
          </p:cNvSpPr>
          <p:nvPr>
            <p:ph type="sldNum" sz="quarter" idx="10"/>
          </p:nvPr>
        </p:nvSpPr>
        <p:spPr/>
        <p:txBody>
          <a:bodyPr/>
          <a:lstStyle/>
          <a:p>
            <a:fld id="{6D4D4F02-2AFE-405C-BC47-1A75B362CF1F}" type="slidenum">
              <a:rPr lang="en-US" smtClean="0"/>
              <a:t>4</a:t>
            </a:fld>
            <a:endParaRPr lang="en-US"/>
          </a:p>
        </p:txBody>
      </p:sp>
    </p:spTree>
    <p:extLst>
      <p:ext uri="{BB962C8B-B14F-4D97-AF65-F5344CB8AC3E}">
        <p14:creationId xmlns:p14="http://schemas.microsoft.com/office/powerpoint/2010/main" val="347961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4B160A-3638-47AE-88CD-9D796C6F91EB}"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176348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B7FD5D-FE72-419F-8AC1-7721701C409E}" type="slidenum">
              <a:rPr lang="en-US" altLang="en-US">
                <a:latin typeface="Calibri" panose="020F0502020204030204" pitchFamily="34" charset="0"/>
              </a:rPr>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348940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The parameter of the Thread class is reference to a </a:t>
            </a:r>
            <a:r>
              <a:rPr lang="en-US" altLang="en-US" dirty="0" err="1"/>
              <a:t>ThreadStart</a:t>
            </a:r>
            <a:r>
              <a:rPr lang="en-US" altLang="en-US" dirty="0"/>
              <a:t> class. </a:t>
            </a:r>
            <a:r>
              <a:rPr lang="en-US" altLang="en-US" dirty="0" err="1"/>
              <a:t>ThreadStart</a:t>
            </a:r>
            <a:r>
              <a:rPr lang="en-US" altLang="en-US" dirty="0"/>
              <a:t> class points to the method that should be executed first when a thread is started. </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C6D812-6BA6-4EB8-AF89-E986A5378523}" type="slidenum">
              <a:rPr lang="en-US" altLang="en-US">
                <a:latin typeface="Calibri" panose="020F0502020204030204" pitchFamily="34" charset="0"/>
              </a:rPr>
              <a:pPr/>
              <a:t>14</a:t>
            </a:fld>
            <a:endParaRPr lang="en-US" altLang="en-US">
              <a:latin typeface="Calibri" panose="020F0502020204030204" pitchFamily="34" charset="0"/>
            </a:endParaRPr>
          </a:p>
        </p:txBody>
      </p:sp>
    </p:spTree>
    <p:extLst>
      <p:ext uri="{BB962C8B-B14F-4D97-AF65-F5344CB8AC3E}">
        <p14:creationId xmlns:p14="http://schemas.microsoft.com/office/powerpoint/2010/main" val="3718383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73CEC6-717E-4FFE-9D68-C560597ABFC7}"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481512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7477D0-2D58-4628-AA21-D3208E97C02A}"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837012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8D4BBE6-01C5-4794-AC59-6F6608510549}"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3257672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4B314-B1FA-458C-9767-F16E20AF7DBE}"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723E8-DCD7-4623-88BF-CD2EA36B35B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44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4B314-B1FA-458C-9767-F16E20AF7DBE}"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723E8-DCD7-4623-88BF-CD2EA36B35B0}" type="slidenum">
              <a:rPr lang="en-US" smtClean="0"/>
              <a:t>‹#›</a:t>
            </a:fld>
            <a:endParaRPr lang="en-US"/>
          </a:p>
        </p:txBody>
      </p:sp>
    </p:spTree>
    <p:extLst>
      <p:ext uri="{BB962C8B-B14F-4D97-AF65-F5344CB8AC3E}">
        <p14:creationId xmlns:p14="http://schemas.microsoft.com/office/powerpoint/2010/main" val="2741152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4B314-B1FA-458C-9767-F16E20AF7DBE}"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723E8-DCD7-4623-88BF-CD2EA36B35B0}" type="slidenum">
              <a:rPr lang="en-US" smtClean="0"/>
              <a:t>‹#›</a:t>
            </a:fld>
            <a:endParaRPr lang="en-US"/>
          </a:p>
        </p:txBody>
      </p:sp>
    </p:spTree>
    <p:extLst>
      <p:ext uri="{BB962C8B-B14F-4D97-AF65-F5344CB8AC3E}">
        <p14:creationId xmlns:p14="http://schemas.microsoft.com/office/powerpoint/2010/main" val="376351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4B314-B1FA-458C-9767-F16E20AF7DBE}"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723E8-DCD7-4623-88BF-CD2EA36B35B0}" type="slidenum">
              <a:rPr lang="en-US" smtClean="0"/>
              <a:t>‹#›</a:t>
            </a:fld>
            <a:endParaRPr lang="en-US"/>
          </a:p>
        </p:txBody>
      </p:sp>
    </p:spTree>
    <p:extLst>
      <p:ext uri="{BB962C8B-B14F-4D97-AF65-F5344CB8AC3E}">
        <p14:creationId xmlns:p14="http://schemas.microsoft.com/office/powerpoint/2010/main" val="3134864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14B314-B1FA-458C-9767-F16E20AF7DBE}"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723E8-DCD7-4623-88BF-CD2EA36B35B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37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4B314-B1FA-458C-9767-F16E20AF7DBE}"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723E8-DCD7-4623-88BF-CD2EA36B35B0}" type="slidenum">
              <a:rPr lang="en-US" smtClean="0"/>
              <a:t>‹#›</a:t>
            </a:fld>
            <a:endParaRPr lang="en-US"/>
          </a:p>
        </p:txBody>
      </p:sp>
    </p:spTree>
    <p:extLst>
      <p:ext uri="{BB962C8B-B14F-4D97-AF65-F5344CB8AC3E}">
        <p14:creationId xmlns:p14="http://schemas.microsoft.com/office/powerpoint/2010/main" val="203126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4B314-B1FA-458C-9767-F16E20AF7DBE}" type="datetimeFigureOut">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4723E8-DCD7-4623-88BF-CD2EA36B35B0}" type="slidenum">
              <a:rPr lang="en-US" smtClean="0"/>
              <a:t>‹#›</a:t>
            </a:fld>
            <a:endParaRPr lang="en-US"/>
          </a:p>
        </p:txBody>
      </p:sp>
    </p:spTree>
    <p:extLst>
      <p:ext uri="{BB962C8B-B14F-4D97-AF65-F5344CB8AC3E}">
        <p14:creationId xmlns:p14="http://schemas.microsoft.com/office/powerpoint/2010/main" val="65270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4B314-B1FA-458C-9767-F16E20AF7DBE}" type="datetimeFigureOut">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4723E8-DCD7-4623-88BF-CD2EA36B35B0}" type="slidenum">
              <a:rPr lang="en-US" smtClean="0"/>
              <a:t>‹#›</a:t>
            </a:fld>
            <a:endParaRPr lang="en-US"/>
          </a:p>
        </p:txBody>
      </p:sp>
    </p:spTree>
    <p:extLst>
      <p:ext uri="{BB962C8B-B14F-4D97-AF65-F5344CB8AC3E}">
        <p14:creationId xmlns:p14="http://schemas.microsoft.com/office/powerpoint/2010/main" val="42951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114B314-B1FA-458C-9767-F16E20AF7DBE}" type="datetimeFigureOut">
              <a:rPr lang="en-US" smtClean="0"/>
              <a:t>11/18/2021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84723E8-DCD7-4623-88BF-CD2EA36B35B0}" type="slidenum">
              <a:rPr lang="en-US" smtClean="0"/>
              <a:t>‹#›</a:t>
            </a:fld>
            <a:endParaRPr lang="en-US"/>
          </a:p>
        </p:txBody>
      </p:sp>
    </p:spTree>
    <p:extLst>
      <p:ext uri="{BB962C8B-B14F-4D97-AF65-F5344CB8AC3E}">
        <p14:creationId xmlns:p14="http://schemas.microsoft.com/office/powerpoint/2010/main" val="152401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114B314-B1FA-458C-9767-F16E20AF7DBE}" type="datetimeFigureOut">
              <a:rPr lang="en-US" smtClean="0"/>
              <a:t>11/18/2021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84723E8-DCD7-4623-88BF-CD2EA36B35B0}" type="slidenum">
              <a:rPr lang="en-US" smtClean="0"/>
              <a:t>‹#›</a:t>
            </a:fld>
            <a:endParaRPr lang="en-US"/>
          </a:p>
        </p:txBody>
      </p:sp>
    </p:spTree>
    <p:extLst>
      <p:ext uri="{BB962C8B-B14F-4D97-AF65-F5344CB8AC3E}">
        <p14:creationId xmlns:p14="http://schemas.microsoft.com/office/powerpoint/2010/main" val="98262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14B314-B1FA-458C-9767-F16E20AF7DBE}"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723E8-DCD7-4623-88BF-CD2EA36B35B0}" type="slidenum">
              <a:rPr lang="en-US" smtClean="0"/>
              <a:t>‹#›</a:t>
            </a:fld>
            <a:endParaRPr lang="en-US"/>
          </a:p>
        </p:txBody>
      </p:sp>
    </p:spTree>
    <p:extLst>
      <p:ext uri="{BB962C8B-B14F-4D97-AF65-F5344CB8AC3E}">
        <p14:creationId xmlns:p14="http://schemas.microsoft.com/office/powerpoint/2010/main" val="1951599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114B314-B1FA-458C-9767-F16E20AF7DBE}" type="datetimeFigureOut">
              <a:rPr lang="en-US" smtClean="0"/>
              <a:t>11/18/2021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84723E8-DCD7-4623-88BF-CD2EA36B35B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5858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dotnet/csharp/programming-guide/concepts/async/"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6000" dirty="0"/>
              <a:t>Threading using C# and .NET</a:t>
            </a:r>
            <a:endParaRPr lang="en-US" sz="6000" dirty="0"/>
          </a:p>
        </p:txBody>
      </p:sp>
      <p:sp>
        <p:nvSpPr>
          <p:cNvPr id="3" name="Subtitle 2"/>
          <p:cNvSpPr>
            <a:spLocks noGrp="1"/>
          </p:cNvSpPr>
          <p:nvPr>
            <p:ph type="subTitle" idx="1"/>
          </p:nvPr>
        </p:nvSpPr>
        <p:spPr/>
        <p:txBody>
          <a:bodyPr/>
          <a:lstStyle/>
          <a:p>
            <a:pPr algn="ctr"/>
            <a:r>
              <a:rPr lang="en-US" dirty="0"/>
              <a:t>Week 08</a:t>
            </a:r>
          </a:p>
        </p:txBody>
      </p:sp>
      <p:sp>
        <p:nvSpPr>
          <p:cNvPr id="4" name="TextBox 3"/>
          <p:cNvSpPr txBox="1"/>
          <p:nvPr/>
        </p:nvSpPr>
        <p:spPr>
          <a:xfrm>
            <a:off x="1097281" y="498764"/>
            <a:ext cx="9944792" cy="461665"/>
          </a:xfrm>
          <a:prstGeom prst="rect">
            <a:avLst/>
          </a:prstGeom>
          <a:noFill/>
        </p:spPr>
        <p:txBody>
          <a:bodyPr wrap="square" rtlCol="0">
            <a:spAutoFit/>
          </a:bodyPr>
          <a:lstStyle/>
          <a:p>
            <a:pPr algn="ctr"/>
            <a:r>
              <a:rPr lang="en-US" sz="2400" b="1" dirty="0"/>
              <a:t>Information Processing Techniques</a:t>
            </a:r>
          </a:p>
        </p:txBody>
      </p:sp>
    </p:spTree>
    <p:extLst>
      <p:ext uri="{BB962C8B-B14F-4D97-AF65-F5344CB8AC3E}">
        <p14:creationId xmlns:p14="http://schemas.microsoft.com/office/powerpoint/2010/main" val="4237775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a:t>Thread Properties</a:t>
            </a:r>
          </a:p>
        </p:txBody>
      </p:sp>
      <p:sp>
        <p:nvSpPr>
          <p:cNvPr id="17413" name="Rectangle 3"/>
          <p:cNvSpPr>
            <a:spLocks noGrp="1" noChangeArrowheads="1"/>
          </p:cNvSpPr>
          <p:nvPr>
            <p:ph type="body" idx="1"/>
          </p:nvPr>
        </p:nvSpPr>
        <p:spPr>
          <a:xfrm>
            <a:off x="2209800" y="1981200"/>
            <a:ext cx="7772400" cy="4114800"/>
          </a:xfrm>
        </p:spPr>
        <p:txBody>
          <a:bodyPr>
            <a:normAutofit fontScale="92500" lnSpcReduction="10000"/>
          </a:bodyPr>
          <a:lstStyle/>
          <a:p>
            <a:pPr eaLnBrk="1" hangingPunct="1">
              <a:lnSpc>
                <a:spcPct val="80000"/>
              </a:lnSpc>
            </a:pPr>
            <a:r>
              <a:rPr lang="en-US" altLang="en-US" sz="1800"/>
              <a:t>IsBackground</a:t>
            </a:r>
          </a:p>
          <a:p>
            <a:pPr lvl="1" eaLnBrk="1" hangingPunct="1">
              <a:lnSpc>
                <a:spcPct val="80000"/>
              </a:lnSpc>
            </a:pPr>
            <a:r>
              <a:rPr lang="en-US" altLang="en-US" sz="1600"/>
              <a:t>get or set</a:t>
            </a:r>
          </a:p>
          <a:p>
            <a:pPr lvl="1" eaLnBrk="1" hangingPunct="1">
              <a:lnSpc>
                <a:spcPct val="80000"/>
              </a:lnSpc>
            </a:pPr>
            <a:r>
              <a:rPr lang="en-US" altLang="en-US" sz="1600"/>
              <a:t>Once all foreground threads are finished, the runtime calls Abort on all background threads</a:t>
            </a:r>
          </a:p>
          <a:p>
            <a:pPr lvl="1" eaLnBrk="1" hangingPunct="1">
              <a:lnSpc>
                <a:spcPct val="80000"/>
              </a:lnSpc>
            </a:pPr>
            <a:r>
              <a:rPr lang="en-US" altLang="en-US" sz="1600"/>
              <a:t>Default is </a:t>
            </a:r>
            <a:r>
              <a:rPr lang="en-US" altLang="en-US" sz="1600" b="1"/>
              <a:t>false</a:t>
            </a:r>
            <a:r>
              <a:rPr lang="en-US" altLang="en-US" sz="1600"/>
              <a:t> (or foreground)</a:t>
            </a:r>
          </a:p>
          <a:p>
            <a:pPr eaLnBrk="1" hangingPunct="1">
              <a:lnSpc>
                <a:spcPct val="80000"/>
              </a:lnSpc>
            </a:pPr>
            <a:endParaRPr lang="en-US" altLang="en-US" sz="1800"/>
          </a:p>
          <a:p>
            <a:pPr eaLnBrk="1" hangingPunct="1">
              <a:lnSpc>
                <a:spcPct val="80000"/>
              </a:lnSpc>
            </a:pPr>
            <a:r>
              <a:rPr lang="en-US" altLang="en-US" sz="1800"/>
              <a:t>Priority</a:t>
            </a:r>
          </a:p>
          <a:p>
            <a:pPr lvl="1" eaLnBrk="1" hangingPunct="1">
              <a:lnSpc>
                <a:spcPct val="80000"/>
              </a:lnSpc>
            </a:pPr>
            <a:r>
              <a:rPr lang="en-US" altLang="en-US" sz="1600"/>
              <a:t>ThreadPriority Enum</a:t>
            </a:r>
          </a:p>
          <a:p>
            <a:pPr lvl="1" eaLnBrk="1" hangingPunct="1">
              <a:lnSpc>
                <a:spcPct val="80000"/>
              </a:lnSpc>
            </a:pPr>
            <a:r>
              <a:rPr lang="en-US" altLang="en-US" sz="1600"/>
              <a:t>Lowest, BelowNormal, Normal, AboveNormal, Highest</a:t>
            </a:r>
          </a:p>
          <a:p>
            <a:pPr eaLnBrk="1" hangingPunct="1">
              <a:lnSpc>
                <a:spcPct val="80000"/>
              </a:lnSpc>
            </a:pPr>
            <a:endParaRPr lang="en-US" altLang="en-US" sz="1800"/>
          </a:p>
          <a:p>
            <a:pPr eaLnBrk="1" hangingPunct="1">
              <a:lnSpc>
                <a:spcPct val="80000"/>
              </a:lnSpc>
            </a:pPr>
            <a:r>
              <a:rPr lang="en-US" altLang="en-US" sz="1800"/>
              <a:t>ThreadState</a:t>
            </a:r>
          </a:p>
          <a:p>
            <a:pPr lvl="1" eaLnBrk="1" hangingPunct="1">
              <a:lnSpc>
                <a:spcPct val="80000"/>
              </a:lnSpc>
            </a:pPr>
            <a:r>
              <a:rPr lang="en-US" altLang="en-US" sz="1600"/>
              <a:t>New Thread: ThreadState.Unstarted</a:t>
            </a:r>
          </a:p>
          <a:p>
            <a:pPr lvl="1" eaLnBrk="1" hangingPunct="1">
              <a:lnSpc>
                <a:spcPct val="80000"/>
              </a:lnSpc>
            </a:pPr>
            <a:r>
              <a:rPr lang="en-US" altLang="en-US" sz="1600"/>
              <a:t>Started Thread: ThreadState.Running</a:t>
            </a:r>
          </a:p>
          <a:p>
            <a:pPr lvl="1" eaLnBrk="1" hangingPunct="1">
              <a:lnSpc>
                <a:spcPct val="80000"/>
              </a:lnSpc>
            </a:pPr>
            <a:r>
              <a:rPr lang="en-US" altLang="en-US" sz="1600"/>
              <a:t>Sleep called: ThreadState.WaitSleepJoin</a:t>
            </a:r>
          </a:p>
          <a:p>
            <a:pPr lvl="1" eaLnBrk="1" hangingPunct="1">
              <a:lnSpc>
                <a:spcPct val="80000"/>
              </a:lnSpc>
            </a:pPr>
            <a:r>
              <a:rPr lang="en-US" altLang="en-US" sz="1600"/>
              <a:t>Suspend called: ThreadState.Suspended</a:t>
            </a:r>
          </a:p>
          <a:p>
            <a:pPr lvl="1" eaLnBrk="1" hangingPunct="1">
              <a:lnSpc>
                <a:spcPct val="80000"/>
              </a:lnSpc>
            </a:pPr>
            <a:r>
              <a:rPr lang="en-US" altLang="en-US" sz="1600"/>
              <a:t>See ThreadState Enumeration</a:t>
            </a:r>
          </a:p>
        </p:txBody>
      </p:sp>
    </p:spTree>
    <p:extLst>
      <p:ext uri="{BB962C8B-B14F-4D97-AF65-F5344CB8AC3E}">
        <p14:creationId xmlns:p14="http://schemas.microsoft.com/office/powerpoint/2010/main" val="447980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a:t>Thread Methods</a:t>
            </a:r>
          </a:p>
        </p:txBody>
      </p:sp>
      <p:sp>
        <p:nvSpPr>
          <p:cNvPr id="18437" name="Rectangle 3"/>
          <p:cNvSpPr>
            <a:spLocks noGrp="1" noChangeArrowheads="1"/>
          </p:cNvSpPr>
          <p:nvPr>
            <p:ph type="body" idx="1"/>
          </p:nvPr>
        </p:nvSpPr>
        <p:spPr/>
        <p:txBody>
          <a:bodyPr/>
          <a:lstStyle/>
          <a:p>
            <a:pPr eaLnBrk="1" hangingPunct="1">
              <a:lnSpc>
                <a:spcPct val="80000"/>
              </a:lnSpc>
            </a:pPr>
            <a:r>
              <a:rPr lang="en-US" altLang="en-US" sz="1600" dirty="0"/>
              <a:t>Start()</a:t>
            </a:r>
          </a:p>
          <a:p>
            <a:pPr lvl="1" eaLnBrk="1" hangingPunct="1">
              <a:lnSpc>
                <a:spcPct val="80000"/>
              </a:lnSpc>
            </a:pPr>
            <a:r>
              <a:rPr lang="en-US" altLang="en-US" sz="1400" dirty="0"/>
              <a:t>Begins execution of the thread</a:t>
            </a:r>
          </a:p>
          <a:p>
            <a:pPr lvl="1" eaLnBrk="1" hangingPunct="1">
              <a:lnSpc>
                <a:spcPct val="80000"/>
              </a:lnSpc>
            </a:pPr>
            <a:r>
              <a:rPr lang="en-US" altLang="en-US" sz="1400" dirty="0"/>
              <a:t>Once a thread is finished, it cannot be restarted</a:t>
            </a:r>
          </a:p>
          <a:p>
            <a:pPr lvl="1" eaLnBrk="1" hangingPunct="1">
              <a:lnSpc>
                <a:spcPct val="80000"/>
              </a:lnSpc>
            </a:pPr>
            <a:endParaRPr lang="en-US" altLang="en-US" sz="1400" dirty="0"/>
          </a:p>
          <a:p>
            <a:pPr eaLnBrk="1" hangingPunct="1">
              <a:lnSpc>
                <a:spcPct val="80000"/>
              </a:lnSpc>
            </a:pPr>
            <a:r>
              <a:rPr lang="en-US" altLang="en-US" sz="1600" dirty="0"/>
              <a:t>Suspend()</a:t>
            </a:r>
          </a:p>
          <a:p>
            <a:pPr lvl="1" eaLnBrk="1" hangingPunct="1">
              <a:lnSpc>
                <a:spcPct val="80000"/>
              </a:lnSpc>
            </a:pPr>
            <a:r>
              <a:rPr lang="en-US" altLang="en-US" sz="1400" dirty="0"/>
              <a:t>Suspends the thread</a:t>
            </a:r>
          </a:p>
          <a:p>
            <a:pPr lvl="1" eaLnBrk="1" hangingPunct="1">
              <a:lnSpc>
                <a:spcPct val="80000"/>
              </a:lnSpc>
            </a:pPr>
            <a:r>
              <a:rPr lang="en-US" altLang="en-US" sz="1400" dirty="0"/>
              <a:t>If the thread is already suspended, there is no effect</a:t>
            </a:r>
          </a:p>
          <a:p>
            <a:pPr lvl="1" eaLnBrk="1" hangingPunct="1">
              <a:lnSpc>
                <a:spcPct val="80000"/>
              </a:lnSpc>
            </a:pPr>
            <a:endParaRPr lang="en-US" altLang="en-US" sz="1400" dirty="0"/>
          </a:p>
          <a:p>
            <a:pPr eaLnBrk="1" hangingPunct="1">
              <a:lnSpc>
                <a:spcPct val="80000"/>
              </a:lnSpc>
            </a:pPr>
            <a:r>
              <a:rPr lang="en-US" altLang="en-US" sz="1600" dirty="0"/>
              <a:t>Resume()</a:t>
            </a:r>
          </a:p>
          <a:p>
            <a:pPr lvl="1" eaLnBrk="1" hangingPunct="1">
              <a:lnSpc>
                <a:spcPct val="80000"/>
              </a:lnSpc>
            </a:pPr>
            <a:r>
              <a:rPr lang="en-US" altLang="en-US" sz="1400" dirty="0"/>
              <a:t>Resumes a suspended thread</a:t>
            </a:r>
          </a:p>
          <a:p>
            <a:pPr lvl="1" eaLnBrk="1" hangingPunct="1">
              <a:lnSpc>
                <a:spcPct val="80000"/>
              </a:lnSpc>
            </a:pPr>
            <a:endParaRPr lang="en-US" altLang="en-US" sz="1400" dirty="0"/>
          </a:p>
          <a:p>
            <a:pPr eaLnBrk="1" hangingPunct="1">
              <a:lnSpc>
                <a:spcPct val="80000"/>
              </a:lnSpc>
            </a:pPr>
            <a:r>
              <a:rPr lang="en-US" altLang="en-US" sz="1600" dirty="0"/>
              <a:t>Interrupt()</a:t>
            </a:r>
          </a:p>
          <a:p>
            <a:pPr lvl="1" eaLnBrk="1" hangingPunct="1">
              <a:lnSpc>
                <a:spcPct val="80000"/>
              </a:lnSpc>
            </a:pPr>
            <a:r>
              <a:rPr lang="en-US" altLang="en-US" sz="1400" dirty="0"/>
              <a:t>Resumes a thread that is in a </a:t>
            </a:r>
            <a:r>
              <a:rPr lang="en-US" altLang="en-US" sz="1400" dirty="0" err="1"/>
              <a:t>WaitSleepJoin</a:t>
            </a:r>
            <a:r>
              <a:rPr lang="en-US" altLang="en-US" sz="1400" dirty="0"/>
              <a:t> state</a:t>
            </a:r>
          </a:p>
          <a:p>
            <a:pPr lvl="1" eaLnBrk="1" hangingPunct="1">
              <a:lnSpc>
                <a:spcPct val="80000"/>
              </a:lnSpc>
            </a:pPr>
            <a:r>
              <a:rPr lang="en-US" altLang="en-US" sz="1400" dirty="0"/>
              <a:t>If the thread is not in </a:t>
            </a:r>
            <a:r>
              <a:rPr lang="en-US" altLang="en-US" sz="1400" dirty="0" err="1"/>
              <a:t>WaitSleepJoin</a:t>
            </a:r>
            <a:r>
              <a:rPr lang="en-US" altLang="en-US" sz="1400" dirty="0"/>
              <a:t> state it will be interrupted next time it is blocked</a:t>
            </a:r>
          </a:p>
        </p:txBody>
      </p:sp>
    </p:spTree>
    <p:extLst>
      <p:ext uri="{BB962C8B-B14F-4D97-AF65-F5344CB8AC3E}">
        <p14:creationId xmlns:p14="http://schemas.microsoft.com/office/powerpoint/2010/main" val="2447159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en-US"/>
              <a:t>Thread Methods (Continued)</a:t>
            </a:r>
          </a:p>
        </p:txBody>
      </p:sp>
      <p:sp>
        <p:nvSpPr>
          <p:cNvPr id="19461" name="Rectangle 3"/>
          <p:cNvSpPr>
            <a:spLocks noGrp="1" noChangeArrowheads="1"/>
          </p:cNvSpPr>
          <p:nvPr>
            <p:ph type="body" idx="1"/>
          </p:nvPr>
        </p:nvSpPr>
        <p:spPr>
          <a:xfrm>
            <a:off x="1097280" y="1930401"/>
            <a:ext cx="8884920" cy="3776132"/>
          </a:xfrm>
        </p:spPr>
        <p:txBody>
          <a:bodyPr>
            <a:normAutofit/>
          </a:bodyPr>
          <a:lstStyle/>
          <a:p>
            <a:pPr eaLnBrk="1" hangingPunct="1">
              <a:lnSpc>
                <a:spcPct val="80000"/>
              </a:lnSpc>
            </a:pPr>
            <a:r>
              <a:rPr lang="en-US" altLang="en-US" sz="2400" dirty="0"/>
              <a:t>Abort()</a:t>
            </a:r>
          </a:p>
          <a:p>
            <a:pPr lvl="1" eaLnBrk="1" hangingPunct="1">
              <a:lnSpc>
                <a:spcPct val="80000"/>
              </a:lnSpc>
            </a:pPr>
            <a:r>
              <a:rPr lang="en-US" altLang="en-US" sz="2000" dirty="0"/>
              <a:t>Attempts to abort the thread</a:t>
            </a:r>
          </a:p>
          <a:p>
            <a:pPr lvl="1" eaLnBrk="1" hangingPunct="1">
              <a:lnSpc>
                <a:spcPct val="80000"/>
              </a:lnSpc>
            </a:pPr>
            <a:r>
              <a:rPr lang="en-US" altLang="en-US" sz="2000" dirty="0"/>
              <a:t>Throws a </a:t>
            </a:r>
            <a:r>
              <a:rPr lang="en-US" altLang="en-US" sz="2000" dirty="0" err="1"/>
              <a:t>ThreadAbortException</a:t>
            </a:r>
            <a:endParaRPr lang="en-US" altLang="en-US" sz="2000" dirty="0"/>
          </a:p>
          <a:p>
            <a:pPr lvl="1" eaLnBrk="1" hangingPunct="1">
              <a:lnSpc>
                <a:spcPct val="80000"/>
              </a:lnSpc>
            </a:pPr>
            <a:endParaRPr lang="en-US" altLang="en-US" sz="2000" dirty="0"/>
          </a:p>
          <a:p>
            <a:pPr eaLnBrk="1" hangingPunct="1">
              <a:lnSpc>
                <a:spcPct val="80000"/>
              </a:lnSpc>
            </a:pPr>
            <a:r>
              <a:rPr lang="en-US" altLang="en-US" sz="2400" dirty="0"/>
              <a:t>Join()</a:t>
            </a:r>
          </a:p>
          <a:p>
            <a:pPr lvl="1" eaLnBrk="1" hangingPunct="1">
              <a:lnSpc>
                <a:spcPct val="80000"/>
              </a:lnSpc>
            </a:pPr>
            <a:r>
              <a:rPr lang="en-US" altLang="en-US" sz="2000" dirty="0"/>
              <a:t>Blocks the calling thread until the owning thread terminates</a:t>
            </a:r>
          </a:p>
          <a:p>
            <a:pPr lvl="1" eaLnBrk="1" hangingPunct="1">
              <a:lnSpc>
                <a:spcPct val="80000"/>
              </a:lnSpc>
            </a:pPr>
            <a:endParaRPr lang="en-US" altLang="en-US" sz="2000" dirty="0"/>
          </a:p>
          <a:p>
            <a:pPr>
              <a:lnSpc>
                <a:spcPct val="80000"/>
              </a:lnSpc>
            </a:pPr>
            <a:r>
              <a:rPr lang="en-US" altLang="en-US" sz="2400" dirty="0"/>
              <a:t>Sleep()</a:t>
            </a:r>
          </a:p>
          <a:p>
            <a:pPr lvl="1">
              <a:lnSpc>
                <a:spcPct val="80000"/>
              </a:lnSpc>
            </a:pPr>
            <a:r>
              <a:rPr lang="en-US" altLang="en-US" sz="2000" dirty="0"/>
              <a:t>S</a:t>
            </a:r>
            <a:r>
              <a:rPr lang="en-US" dirty="0"/>
              <a:t>uspends the current thread for the specified amount of time</a:t>
            </a:r>
            <a:endParaRPr lang="en-US" altLang="en-US" sz="2000" dirty="0"/>
          </a:p>
          <a:p>
            <a:pPr marL="201168" lvl="1" indent="0" eaLnBrk="1" hangingPunct="1">
              <a:lnSpc>
                <a:spcPct val="80000"/>
              </a:lnSpc>
              <a:buNone/>
            </a:pPr>
            <a:endParaRPr lang="en-US" altLang="en-US" sz="2000" dirty="0"/>
          </a:p>
        </p:txBody>
      </p:sp>
    </p:spTree>
    <p:extLst>
      <p:ext uri="{BB962C8B-B14F-4D97-AF65-F5344CB8AC3E}">
        <p14:creationId xmlns:p14="http://schemas.microsoft.com/office/powerpoint/2010/main" val="3217415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a:t>Exceptions Between threads</a:t>
            </a:r>
          </a:p>
        </p:txBody>
      </p:sp>
      <p:sp>
        <p:nvSpPr>
          <p:cNvPr id="20485" name="Rectangle 3"/>
          <p:cNvSpPr>
            <a:spLocks noGrp="1" noChangeArrowheads="1"/>
          </p:cNvSpPr>
          <p:nvPr>
            <p:ph type="body" idx="1"/>
          </p:nvPr>
        </p:nvSpPr>
        <p:spPr/>
        <p:txBody>
          <a:bodyPr/>
          <a:lstStyle/>
          <a:p>
            <a:pPr eaLnBrk="1" hangingPunct="1"/>
            <a:r>
              <a:rPr lang="en-US" altLang="en-US" sz="2300"/>
              <a:t>Must be handled in the thread it was thrown in</a:t>
            </a:r>
          </a:p>
          <a:p>
            <a:pPr eaLnBrk="1" hangingPunct="1"/>
            <a:r>
              <a:rPr lang="en-US" altLang="en-US" sz="2300"/>
              <a:t>Exceptions not handled in the thread are considered unhandled and will terminate that thread</a:t>
            </a:r>
          </a:p>
        </p:txBody>
      </p:sp>
    </p:spTree>
    <p:extLst>
      <p:ext uri="{BB962C8B-B14F-4D97-AF65-F5344CB8AC3E}">
        <p14:creationId xmlns:p14="http://schemas.microsoft.com/office/powerpoint/2010/main" val="4089427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a:t> </a:t>
            </a:r>
          </a:p>
        </p:txBody>
      </p:sp>
      <p:sp>
        <p:nvSpPr>
          <p:cNvPr id="3" name="Content Placeholder 2"/>
          <p:cNvSpPr>
            <a:spLocks noGrp="1"/>
          </p:cNvSpPr>
          <p:nvPr>
            <p:ph idx="1"/>
          </p:nvPr>
        </p:nvSpPr>
        <p:spPr>
          <a:xfrm>
            <a:off x="1177636" y="1870364"/>
            <a:ext cx="9978044" cy="4350327"/>
          </a:xfrm>
        </p:spPr>
        <p:txBody>
          <a:bodyPr>
            <a:normAutofit/>
          </a:bodyPr>
          <a:lstStyle/>
          <a:p>
            <a:pPr marL="365760" indent="-256032">
              <a:spcAft>
                <a:spcPts val="0"/>
              </a:spcAft>
              <a:buClr>
                <a:schemeClr val="accent3"/>
              </a:buClr>
              <a:buNone/>
              <a:defRPr/>
            </a:pPr>
            <a:r>
              <a:rPr lang="en-US" dirty="0">
                <a:solidFill>
                  <a:schemeClr val="tx1"/>
                </a:solidFill>
              </a:rPr>
              <a:t>Thread </a:t>
            </a:r>
            <a:r>
              <a:rPr lang="en-US" dirty="0" err="1">
                <a:solidFill>
                  <a:schemeClr val="tx1"/>
                </a:solidFill>
              </a:rPr>
              <a:t>thread</a:t>
            </a:r>
            <a:r>
              <a:rPr lang="en-US" dirty="0">
                <a:solidFill>
                  <a:schemeClr val="tx1"/>
                </a:solidFill>
              </a:rPr>
              <a:t> = new Thread(new </a:t>
            </a:r>
            <a:r>
              <a:rPr lang="en-US" dirty="0" err="1">
                <a:solidFill>
                  <a:schemeClr val="tx1"/>
                </a:solidFill>
              </a:rPr>
              <a:t>ThreadStart</a:t>
            </a:r>
            <a:r>
              <a:rPr lang="en-US" dirty="0">
                <a:solidFill>
                  <a:schemeClr val="tx1"/>
                </a:solidFill>
              </a:rPr>
              <a:t> (</a:t>
            </a:r>
            <a:r>
              <a:rPr lang="en-US" dirty="0" err="1">
                <a:solidFill>
                  <a:schemeClr val="tx1"/>
                </a:solidFill>
              </a:rPr>
              <a:t>ThreadFunc</a:t>
            </a:r>
            <a:r>
              <a:rPr lang="en-US" dirty="0">
                <a:solidFill>
                  <a:schemeClr val="tx1"/>
                </a:solidFill>
              </a:rPr>
              <a:t>));</a:t>
            </a:r>
          </a:p>
          <a:p>
            <a:pPr marL="365760" indent="-256032">
              <a:spcAft>
                <a:spcPts val="0"/>
              </a:spcAft>
              <a:buClr>
                <a:schemeClr val="accent3"/>
              </a:buClr>
              <a:buNone/>
              <a:defRPr/>
            </a:pPr>
            <a:r>
              <a:rPr lang="en-US" dirty="0">
                <a:solidFill>
                  <a:schemeClr val="tx1"/>
                </a:solidFill>
              </a:rPr>
              <a:t>//Creates a thread object</a:t>
            </a:r>
          </a:p>
          <a:p>
            <a:pPr marL="365760" indent="-256032">
              <a:spcAft>
                <a:spcPts val="0"/>
              </a:spcAft>
              <a:buClr>
                <a:schemeClr val="accent3"/>
              </a:buClr>
              <a:buNone/>
              <a:defRPr/>
            </a:pPr>
            <a:r>
              <a:rPr lang="en-US" dirty="0">
                <a:solidFill>
                  <a:schemeClr val="tx1"/>
                </a:solidFill>
              </a:rPr>
              <a:t>// </a:t>
            </a:r>
            <a:r>
              <a:rPr lang="en-US" dirty="0" err="1">
                <a:solidFill>
                  <a:schemeClr val="tx1"/>
                </a:solidFill>
              </a:rPr>
              <a:t>ThreadStart</a:t>
            </a:r>
            <a:r>
              <a:rPr lang="en-US" dirty="0">
                <a:solidFill>
                  <a:schemeClr val="tx1"/>
                </a:solidFill>
              </a:rPr>
              <a:t> identifies the method that the thread executes when it </a:t>
            </a:r>
          </a:p>
          <a:p>
            <a:pPr marL="365760" indent="-256032">
              <a:spcAft>
                <a:spcPts val="0"/>
              </a:spcAft>
              <a:buClr>
                <a:schemeClr val="accent3"/>
              </a:buClr>
              <a:buNone/>
              <a:defRPr/>
            </a:pPr>
            <a:r>
              <a:rPr lang="en-US" dirty="0">
                <a:solidFill>
                  <a:schemeClr val="tx1"/>
                </a:solidFill>
              </a:rPr>
              <a:t>//starts</a:t>
            </a:r>
          </a:p>
          <a:p>
            <a:pPr marL="365760" indent="-256032">
              <a:spcAft>
                <a:spcPts val="0"/>
              </a:spcAft>
              <a:buClr>
                <a:schemeClr val="accent3"/>
              </a:buClr>
              <a:buNone/>
              <a:defRPr/>
            </a:pPr>
            <a:endParaRPr lang="en-US" dirty="0">
              <a:solidFill>
                <a:schemeClr val="tx1"/>
              </a:solidFill>
            </a:endParaRPr>
          </a:p>
          <a:p>
            <a:pPr marL="365760" indent="-256032">
              <a:spcAft>
                <a:spcPts val="0"/>
              </a:spcAft>
              <a:buClr>
                <a:schemeClr val="accent3"/>
              </a:buClr>
              <a:buNone/>
              <a:defRPr/>
            </a:pPr>
            <a:r>
              <a:rPr lang="en-US" dirty="0" err="1">
                <a:solidFill>
                  <a:schemeClr val="tx1"/>
                </a:solidFill>
              </a:rPr>
              <a:t>thread.Start</a:t>
            </a:r>
            <a:r>
              <a:rPr lang="en-US" dirty="0">
                <a:solidFill>
                  <a:schemeClr val="tx1"/>
                </a:solidFill>
              </a:rPr>
              <a:t>();</a:t>
            </a:r>
          </a:p>
          <a:p>
            <a:pPr marL="365760" indent="-256032">
              <a:spcAft>
                <a:spcPts val="0"/>
              </a:spcAft>
              <a:buClr>
                <a:schemeClr val="accent3"/>
              </a:buClr>
              <a:buNone/>
              <a:defRPr/>
            </a:pPr>
            <a:r>
              <a:rPr lang="en-US" dirty="0">
                <a:solidFill>
                  <a:schemeClr val="tx1"/>
                </a:solidFill>
              </a:rPr>
              <a:t>//starts the thread running</a:t>
            </a:r>
          </a:p>
          <a:p>
            <a:pPr marL="365760" indent="-256032">
              <a:spcAft>
                <a:spcPts val="0"/>
              </a:spcAft>
              <a:buClr>
                <a:schemeClr val="accent3"/>
              </a:buClr>
              <a:buNone/>
              <a:defRPr/>
            </a:pPr>
            <a:endParaRPr lang="en-US" dirty="0">
              <a:solidFill>
                <a:schemeClr val="tx1"/>
              </a:solidFill>
            </a:endParaRPr>
          </a:p>
        </p:txBody>
      </p:sp>
      <p:sp>
        <p:nvSpPr>
          <p:cNvPr id="4" name="Title 1"/>
          <p:cNvSpPr txBox="1">
            <a:spLocks/>
          </p:cNvSpPr>
          <p:nvPr/>
        </p:nvSpPr>
        <p:spPr>
          <a:xfrm>
            <a:off x="1177636" y="286603"/>
            <a:ext cx="9978044" cy="15837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dirty="0"/>
              <a:t>Starting a Thread</a:t>
            </a:r>
          </a:p>
        </p:txBody>
      </p:sp>
    </p:spTree>
    <p:extLst>
      <p:ext uri="{BB962C8B-B14F-4D97-AF65-F5344CB8AC3E}">
        <p14:creationId xmlns:p14="http://schemas.microsoft.com/office/powerpoint/2010/main" val="3437030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a:t> </a:t>
            </a:r>
          </a:p>
        </p:txBody>
      </p:sp>
      <p:sp>
        <p:nvSpPr>
          <p:cNvPr id="20483" name="Content Placeholder 2"/>
          <p:cNvSpPr>
            <a:spLocks noGrp="1"/>
          </p:cNvSpPr>
          <p:nvPr>
            <p:ph idx="1"/>
          </p:nvPr>
        </p:nvSpPr>
        <p:spPr>
          <a:xfrm>
            <a:off x="1177636" y="1870364"/>
            <a:ext cx="9978044" cy="4184072"/>
          </a:xfrm>
        </p:spPr>
        <p:txBody>
          <a:bodyPr>
            <a:normAutofit/>
          </a:bodyPr>
          <a:lstStyle/>
          <a:p>
            <a:pPr lvl="1" eaLnBrk="1" hangingPunct="1"/>
            <a:r>
              <a:rPr lang="en-US" altLang="en-US" sz="2000" dirty="0" err="1">
                <a:solidFill>
                  <a:schemeClr val="tx1"/>
                </a:solidFill>
              </a:rPr>
              <a:t>Thread.Suspend</a:t>
            </a:r>
            <a:r>
              <a:rPr lang="en-US" altLang="en-US" sz="2000" dirty="0">
                <a:solidFill>
                  <a:schemeClr val="tx1"/>
                </a:solidFill>
              </a:rPr>
              <a:t> temporarily suspends a running thread.</a:t>
            </a:r>
          </a:p>
          <a:p>
            <a:pPr lvl="1" eaLnBrk="1" hangingPunct="1"/>
            <a:r>
              <a:rPr lang="en-US" altLang="en-US" sz="2000" dirty="0" err="1">
                <a:solidFill>
                  <a:schemeClr val="tx1"/>
                </a:solidFill>
              </a:rPr>
              <a:t>Thread.Resume</a:t>
            </a:r>
            <a:r>
              <a:rPr lang="en-US" altLang="en-US" sz="2000" dirty="0">
                <a:solidFill>
                  <a:schemeClr val="tx1"/>
                </a:solidFill>
              </a:rPr>
              <a:t> will get it running again</a:t>
            </a:r>
          </a:p>
          <a:p>
            <a:pPr lvl="1" eaLnBrk="1" hangingPunct="1"/>
            <a:r>
              <a:rPr lang="en-US" altLang="en-US" sz="2000" dirty="0">
                <a:solidFill>
                  <a:schemeClr val="tx1"/>
                </a:solidFill>
              </a:rPr>
              <a:t>Sleep :  A thread can  suspend itself by calling Sleep.</a:t>
            </a:r>
          </a:p>
          <a:p>
            <a:pPr lvl="1" eaLnBrk="1" hangingPunct="1"/>
            <a:endParaRPr lang="en-US" altLang="en-US" sz="2000" dirty="0">
              <a:solidFill>
                <a:schemeClr val="tx1"/>
              </a:solidFill>
            </a:endParaRPr>
          </a:p>
          <a:p>
            <a:pPr lvl="1" eaLnBrk="1" hangingPunct="1"/>
            <a:r>
              <a:rPr lang="en-US" altLang="en-US" sz="2400" dirty="0">
                <a:solidFill>
                  <a:schemeClr val="tx1"/>
                </a:solidFill>
              </a:rPr>
              <a:t>Difference between Sleep and Suspend</a:t>
            </a:r>
          </a:p>
          <a:p>
            <a:pPr lvl="2"/>
            <a:r>
              <a:rPr lang="en-US" altLang="en-US" sz="1800" dirty="0">
                <a:solidFill>
                  <a:schemeClr val="tx1"/>
                </a:solidFill>
              </a:rPr>
              <a:t>A thread can call sleep only on itself.</a:t>
            </a:r>
          </a:p>
          <a:p>
            <a:pPr lvl="2"/>
            <a:r>
              <a:rPr lang="en-US" altLang="en-US" sz="1800" dirty="0">
                <a:solidFill>
                  <a:schemeClr val="tx1"/>
                </a:solidFill>
              </a:rPr>
              <a:t>Any thread can call Suspend on another thread.</a:t>
            </a:r>
          </a:p>
        </p:txBody>
      </p:sp>
      <p:sp>
        <p:nvSpPr>
          <p:cNvPr id="4" name="Title 1"/>
          <p:cNvSpPr txBox="1">
            <a:spLocks/>
          </p:cNvSpPr>
          <p:nvPr/>
        </p:nvSpPr>
        <p:spPr>
          <a:xfrm>
            <a:off x="1177636" y="286603"/>
            <a:ext cx="9978044" cy="15837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dirty="0"/>
              <a:t>Suspending and Resuming Threads</a:t>
            </a:r>
          </a:p>
        </p:txBody>
      </p:sp>
    </p:spTree>
    <p:extLst>
      <p:ext uri="{BB962C8B-B14F-4D97-AF65-F5344CB8AC3E}">
        <p14:creationId xmlns:p14="http://schemas.microsoft.com/office/powerpoint/2010/main" val="627509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a:t> </a:t>
            </a:r>
          </a:p>
        </p:txBody>
      </p:sp>
      <p:sp>
        <p:nvSpPr>
          <p:cNvPr id="3" name="Content Placeholder 2"/>
          <p:cNvSpPr>
            <a:spLocks noGrp="1"/>
          </p:cNvSpPr>
          <p:nvPr>
            <p:ph idx="1"/>
          </p:nvPr>
        </p:nvSpPr>
        <p:spPr>
          <a:xfrm>
            <a:off x="1177636" y="1870364"/>
            <a:ext cx="9978044" cy="4301836"/>
          </a:xfrm>
        </p:spPr>
        <p:txBody>
          <a:bodyPr>
            <a:normAutofit/>
          </a:bodyPr>
          <a:lstStyle/>
          <a:p>
            <a:pPr marL="658368" lvl="1" indent="-246888">
              <a:spcAft>
                <a:spcPts val="0"/>
              </a:spcAft>
              <a:buFont typeface="Georgia"/>
              <a:buChar char="▫"/>
              <a:defRPr/>
            </a:pPr>
            <a:r>
              <a:rPr lang="en-US" dirty="0" err="1">
                <a:solidFill>
                  <a:schemeClr val="tx1"/>
                </a:solidFill>
              </a:rPr>
              <a:t>Thread.Abort</a:t>
            </a:r>
            <a:r>
              <a:rPr lang="en-US" dirty="0">
                <a:solidFill>
                  <a:schemeClr val="tx1"/>
                </a:solidFill>
              </a:rPr>
              <a:t>() terminates a running thread.</a:t>
            </a:r>
          </a:p>
          <a:p>
            <a:pPr marL="658368" lvl="1" indent="-246888">
              <a:spcAft>
                <a:spcPts val="0"/>
              </a:spcAft>
              <a:buFont typeface="Georgia"/>
              <a:buChar char="▫"/>
              <a:defRPr/>
            </a:pPr>
            <a:r>
              <a:rPr lang="en-US" dirty="0">
                <a:solidFill>
                  <a:schemeClr val="tx1"/>
                </a:solidFill>
              </a:rPr>
              <a:t>In order to end the thread , Abort() throws a </a:t>
            </a:r>
            <a:r>
              <a:rPr lang="en-US" dirty="0" err="1">
                <a:solidFill>
                  <a:schemeClr val="tx1"/>
                </a:solidFill>
              </a:rPr>
              <a:t>ThreadAbortException</a:t>
            </a:r>
            <a:r>
              <a:rPr lang="en-US" dirty="0">
                <a:solidFill>
                  <a:schemeClr val="tx1"/>
                </a:solidFill>
              </a:rPr>
              <a:t>.</a:t>
            </a:r>
          </a:p>
          <a:p>
            <a:pPr marL="658368" lvl="1" indent="-246888">
              <a:spcAft>
                <a:spcPts val="0"/>
              </a:spcAft>
              <a:buNone/>
              <a:defRPr/>
            </a:pPr>
            <a:endParaRPr lang="en-US" dirty="0">
              <a:solidFill>
                <a:schemeClr val="tx1"/>
              </a:solidFill>
            </a:endParaRPr>
          </a:p>
          <a:p>
            <a:pPr marL="658368" lvl="1" indent="-246888">
              <a:spcAft>
                <a:spcPts val="0"/>
              </a:spcAft>
              <a:buFont typeface="Georgia"/>
              <a:buChar char="▫"/>
              <a:defRPr/>
            </a:pPr>
            <a:r>
              <a:rPr lang="en-US" dirty="0">
                <a:solidFill>
                  <a:schemeClr val="tx1"/>
                </a:solidFill>
              </a:rPr>
              <a:t>Suppose a thread using SQL Connection ends prematurely ,  we can close the </a:t>
            </a:r>
            <a:r>
              <a:rPr lang="en-US" dirty="0" err="1">
                <a:solidFill>
                  <a:schemeClr val="tx1"/>
                </a:solidFill>
              </a:rPr>
              <a:t>the</a:t>
            </a:r>
            <a:r>
              <a:rPr lang="en-US" dirty="0">
                <a:solidFill>
                  <a:schemeClr val="tx1"/>
                </a:solidFill>
              </a:rPr>
              <a:t> SQL connection by placing it in the finally block.</a:t>
            </a:r>
          </a:p>
          <a:p>
            <a:pPr marL="658368" lvl="1" indent="-246888">
              <a:spcAft>
                <a:spcPts val="0"/>
              </a:spcAft>
              <a:buNone/>
              <a:defRPr/>
            </a:pPr>
            <a:r>
              <a:rPr lang="en-US" dirty="0">
                <a:solidFill>
                  <a:schemeClr val="tx1"/>
                </a:solidFill>
              </a:rPr>
              <a:t>	</a:t>
            </a:r>
          </a:p>
          <a:p>
            <a:pPr marL="658368" lvl="1" indent="-246888">
              <a:spcAft>
                <a:spcPts val="0"/>
              </a:spcAft>
              <a:buNone/>
              <a:defRPr/>
            </a:pPr>
            <a:r>
              <a:rPr lang="en-US" dirty="0">
                <a:solidFill>
                  <a:schemeClr val="tx1"/>
                </a:solidFill>
              </a:rPr>
              <a:t>-    </a:t>
            </a:r>
            <a:r>
              <a:rPr lang="en-US" dirty="0" err="1">
                <a:solidFill>
                  <a:schemeClr val="tx1"/>
                </a:solidFill>
              </a:rPr>
              <a:t>SqlConnection</a:t>
            </a:r>
            <a:r>
              <a:rPr lang="en-US" dirty="0">
                <a:solidFill>
                  <a:schemeClr val="tx1"/>
                </a:solidFill>
              </a:rPr>
              <a:t> </a:t>
            </a:r>
            <a:r>
              <a:rPr lang="en-US" dirty="0" err="1">
                <a:solidFill>
                  <a:schemeClr val="tx1"/>
                </a:solidFill>
              </a:rPr>
              <a:t>conn</a:t>
            </a:r>
            <a:r>
              <a:rPr lang="en-US" dirty="0">
                <a:solidFill>
                  <a:schemeClr val="tx1"/>
                </a:solidFill>
              </a:rPr>
              <a:t> ………</a:t>
            </a:r>
          </a:p>
          <a:p>
            <a:pPr marL="658368" lvl="1" indent="-246888">
              <a:spcAft>
                <a:spcPts val="0"/>
              </a:spcAft>
              <a:buNone/>
              <a:defRPr/>
            </a:pPr>
            <a:r>
              <a:rPr lang="en-US" dirty="0">
                <a:solidFill>
                  <a:schemeClr val="tx1"/>
                </a:solidFill>
              </a:rPr>
              <a:t>	 try{ </a:t>
            </a:r>
          </a:p>
          <a:p>
            <a:pPr marL="658368" lvl="1" indent="-246888">
              <a:spcAft>
                <a:spcPts val="0"/>
              </a:spcAft>
              <a:buNone/>
              <a:defRPr/>
            </a:pPr>
            <a:r>
              <a:rPr lang="en-US" dirty="0">
                <a:solidFill>
                  <a:schemeClr val="tx1"/>
                </a:solidFill>
              </a:rPr>
              <a:t>		   </a:t>
            </a:r>
            <a:r>
              <a:rPr lang="en-US" dirty="0" err="1">
                <a:solidFill>
                  <a:schemeClr val="tx1"/>
                </a:solidFill>
              </a:rPr>
              <a:t>conn.open</a:t>
            </a:r>
            <a:r>
              <a:rPr lang="en-US" dirty="0">
                <a:solidFill>
                  <a:schemeClr val="tx1"/>
                </a:solidFill>
              </a:rPr>
              <a:t>();</a:t>
            </a:r>
          </a:p>
          <a:p>
            <a:pPr marL="658368" lvl="1" indent="-246888">
              <a:spcAft>
                <a:spcPts val="0"/>
              </a:spcAft>
              <a:buNone/>
              <a:defRPr/>
            </a:pPr>
            <a:r>
              <a:rPr lang="en-US" dirty="0">
                <a:solidFill>
                  <a:schemeClr val="tx1"/>
                </a:solidFill>
              </a:rPr>
              <a:t>	  	   ….</a:t>
            </a:r>
          </a:p>
          <a:p>
            <a:pPr marL="658368" lvl="1" indent="-246888">
              <a:spcAft>
                <a:spcPts val="0"/>
              </a:spcAft>
              <a:buNone/>
              <a:defRPr/>
            </a:pPr>
            <a:r>
              <a:rPr lang="en-US" dirty="0">
                <a:solidFill>
                  <a:schemeClr val="tx1"/>
                </a:solidFill>
              </a:rPr>
              <a:t>	        .....</a:t>
            </a:r>
          </a:p>
          <a:p>
            <a:pPr marL="658368" lvl="1" indent="-246888">
              <a:spcAft>
                <a:spcPts val="0"/>
              </a:spcAft>
              <a:buNone/>
              <a:defRPr/>
            </a:pPr>
            <a:r>
              <a:rPr lang="en-US" dirty="0">
                <a:solidFill>
                  <a:schemeClr val="tx1"/>
                </a:solidFill>
              </a:rPr>
              <a:t>	  }</a:t>
            </a:r>
          </a:p>
          <a:p>
            <a:pPr marL="658368" lvl="1" indent="-246888">
              <a:spcAft>
                <a:spcPts val="0"/>
              </a:spcAft>
              <a:buNone/>
              <a:defRPr/>
            </a:pPr>
            <a:r>
              <a:rPr lang="en-US" dirty="0">
                <a:solidFill>
                  <a:schemeClr val="tx1"/>
                </a:solidFill>
              </a:rPr>
              <a:t>	  finally{</a:t>
            </a:r>
          </a:p>
          <a:p>
            <a:pPr marL="658368" lvl="1" indent="-246888">
              <a:spcAft>
                <a:spcPts val="0"/>
              </a:spcAft>
              <a:buNone/>
              <a:defRPr/>
            </a:pPr>
            <a:r>
              <a:rPr lang="en-US" dirty="0">
                <a:solidFill>
                  <a:schemeClr val="tx1"/>
                </a:solidFill>
              </a:rPr>
              <a:t>		  </a:t>
            </a:r>
            <a:r>
              <a:rPr lang="en-US" dirty="0" err="1">
                <a:solidFill>
                  <a:schemeClr val="tx1"/>
                </a:solidFill>
              </a:rPr>
              <a:t>conn.close</a:t>
            </a:r>
            <a:r>
              <a:rPr lang="en-US" dirty="0">
                <a:solidFill>
                  <a:schemeClr val="tx1"/>
                </a:solidFill>
              </a:rPr>
              <a:t>();//this gets executed first before the thread ends.</a:t>
            </a:r>
          </a:p>
          <a:p>
            <a:pPr marL="658368" lvl="1" indent="-246888">
              <a:spcAft>
                <a:spcPts val="0"/>
              </a:spcAft>
              <a:buNone/>
              <a:defRPr/>
            </a:pPr>
            <a:r>
              <a:rPr lang="en-US" dirty="0">
                <a:solidFill>
                  <a:schemeClr val="tx1"/>
                </a:solidFill>
              </a:rPr>
              <a:t>	  }</a:t>
            </a:r>
          </a:p>
        </p:txBody>
      </p:sp>
      <p:sp>
        <p:nvSpPr>
          <p:cNvPr id="4" name="Title 1"/>
          <p:cNvSpPr txBox="1">
            <a:spLocks/>
          </p:cNvSpPr>
          <p:nvPr/>
        </p:nvSpPr>
        <p:spPr>
          <a:xfrm>
            <a:off x="1177636" y="286603"/>
            <a:ext cx="9978044" cy="15837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Terminating a thread</a:t>
            </a:r>
            <a:endParaRPr lang="en-US" altLang="en-US" dirty="0"/>
          </a:p>
        </p:txBody>
      </p:sp>
    </p:spTree>
    <p:extLst>
      <p:ext uri="{BB962C8B-B14F-4D97-AF65-F5344CB8AC3E}">
        <p14:creationId xmlns:p14="http://schemas.microsoft.com/office/powerpoint/2010/main" val="1526834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dirty="0"/>
              <a:t> </a:t>
            </a:r>
          </a:p>
        </p:txBody>
      </p:sp>
      <p:sp>
        <p:nvSpPr>
          <p:cNvPr id="3" name="Content Placeholder 2"/>
          <p:cNvSpPr>
            <a:spLocks noGrp="1"/>
          </p:cNvSpPr>
          <p:nvPr>
            <p:ph idx="1"/>
          </p:nvPr>
        </p:nvSpPr>
        <p:spPr>
          <a:xfrm>
            <a:off x="1177636" y="1870364"/>
            <a:ext cx="9978044" cy="4294909"/>
          </a:xfrm>
        </p:spPr>
        <p:txBody>
          <a:bodyPr>
            <a:normAutofit/>
          </a:bodyPr>
          <a:lstStyle/>
          <a:p>
            <a:pPr marL="365760" indent="-256032">
              <a:spcAft>
                <a:spcPts val="0"/>
              </a:spcAft>
              <a:buClr>
                <a:schemeClr val="accent3"/>
              </a:buClr>
              <a:buFont typeface="Georgia"/>
              <a:buChar char="•"/>
              <a:defRPr/>
            </a:pPr>
            <a:r>
              <a:rPr lang="en-US" dirty="0">
                <a:solidFill>
                  <a:schemeClr val="tx1"/>
                </a:solidFill>
              </a:rPr>
              <a:t>A thread can prevent itself from being terminated with </a:t>
            </a:r>
            <a:r>
              <a:rPr lang="en-US" dirty="0" err="1">
                <a:solidFill>
                  <a:schemeClr val="tx1"/>
                </a:solidFill>
              </a:rPr>
              <a:t>Thread.ResetAbort</a:t>
            </a:r>
            <a:r>
              <a:rPr lang="en-US" dirty="0">
                <a:solidFill>
                  <a:schemeClr val="tx1"/>
                </a:solidFill>
              </a:rPr>
              <a:t>.</a:t>
            </a:r>
          </a:p>
          <a:p>
            <a:pPr marL="365760" indent="-256032">
              <a:spcAft>
                <a:spcPts val="0"/>
              </a:spcAft>
              <a:buClr>
                <a:schemeClr val="accent3"/>
              </a:buClr>
              <a:buNone/>
              <a:defRPr/>
            </a:pPr>
            <a:r>
              <a:rPr lang="en-US" dirty="0">
                <a:solidFill>
                  <a:schemeClr val="tx1"/>
                </a:solidFill>
              </a:rPr>
              <a:t>  - try{</a:t>
            </a:r>
          </a:p>
          <a:p>
            <a:pPr marL="365760" indent="-256032">
              <a:spcAft>
                <a:spcPts val="0"/>
              </a:spcAft>
              <a:buClr>
                <a:schemeClr val="accent3"/>
              </a:buClr>
              <a:buNone/>
              <a:defRPr/>
            </a:pPr>
            <a:r>
              <a:rPr lang="en-US" dirty="0">
                <a:solidFill>
                  <a:schemeClr val="tx1"/>
                </a:solidFill>
              </a:rPr>
              <a:t>		…</a:t>
            </a:r>
          </a:p>
          <a:p>
            <a:pPr marL="365760" indent="-256032">
              <a:spcAft>
                <a:spcPts val="0"/>
              </a:spcAft>
              <a:buClr>
                <a:schemeClr val="accent3"/>
              </a:buClr>
              <a:buNone/>
              <a:defRPr/>
            </a:pPr>
            <a:r>
              <a:rPr lang="en-US" dirty="0">
                <a:solidFill>
                  <a:schemeClr val="tx1"/>
                </a:solidFill>
              </a:rPr>
              <a:t>		}</a:t>
            </a:r>
          </a:p>
          <a:p>
            <a:pPr marL="365760" indent="-256032">
              <a:spcAft>
                <a:spcPts val="0"/>
              </a:spcAft>
              <a:buClr>
                <a:schemeClr val="accent3"/>
              </a:buClr>
              <a:buNone/>
              <a:defRPr/>
            </a:pPr>
            <a:r>
              <a:rPr lang="en-US" dirty="0">
                <a:solidFill>
                  <a:schemeClr val="tx1"/>
                </a:solidFill>
              </a:rPr>
              <a:t>	 catch(</a:t>
            </a:r>
            <a:r>
              <a:rPr lang="en-US" dirty="0" err="1">
                <a:solidFill>
                  <a:schemeClr val="tx1"/>
                </a:solidFill>
              </a:rPr>
              <a:t>ThreadAbortException</a:t>
            </a:r>
            <a:r>
              <a:rPr lang="en-US" dirty="0">
                <a:solidFill>
                  <a:schemeClr val="tx1"/>
                </a:solidFill>
              </a:rPr>
              <a:t>){</a:t>
            </a:r>
          </a:p>
          <a:p>
            <a:pPr marL="365760" indent="-256032">
              <a:spcAft>
                <a:spcPts val="0"/>
              </a:spcAft>
              <a:buClr>
                <a:schemeClr val="accent3"/>
              </a:buClr>
              <a:buNone/>
              <a:defRPr/>
            </a:pPr>
            <a:r>
              <a:rPr lang="en-US" dirty="0">
                <a:solidFill>
                  <a:schemeClr val="tx1"/>
                </a:solidFill>
              </a:rPr>
              <a:t>		</a:t>
            </a:r>
            <a:r>
              <a:rPr lang="en-US" dirty="0" err="1">
                <a:solidFill>
                  <a:schemeClr val="tx1"/>
                </a:solidFill>
              </a:rPr>
              <a:t>Thread.ResetAbort</a:t>
            </a:r>
            <a:r>
              <a:rPr lang="en-US" dirty="0">
                <a:solidFill>
                  <a:schemeClr val="tx1"/>
                </a:solidFill>
              </a:rPr>
              <a:t>();</a:t>
            </a:r>
          </a:p>
          <a:p>
            <a:pPr marL="365760" indent="-256032">
              <a:spcAft>
                <a:spcPts val="0"/>
              </a:spcAft>
              <a:buClr>
                <a:schemeClr val="accent3"/>
              </a:buClr>
              <a:buNone/>
              <a:defRPr/>
            </a:pPr>
            <a:r>
              <a:rPr lang="en-US" dirty="0">
                <a:solidFill>
                  <a:schemeClr val="tx1"/>
                </a:solidFill>
              </a:rPr>
              <a:t>	}</a:t>
            </a:r>
          </a:p>
          <a:p>
            <a:pPr marL="365760" indent="-256032">
              <a:spcAft>
                <a:spcPts val="0"/>
              </a:spcAft>
              <a:buClr>
                <a:schemeClr val="accent3"/>
              </a:buClr>
              <a:buNone/>
              <a:defRPr/>
            </a:pPr>
            <a:endParaRPr lang="en-US" dirty="0">
              <a:solidFill>
                <a:schemeClr val="tx1"/>
              </a:solidFill>
            </a:endParaRPr>
          </a:p>
          <a:p>
            <a:pPr marL="365760" indent="-256032">
              <a:spcAft>
                <a:spcPts val="0"/>
              </a:spcAft>
              <a:buClr>
                <a:schemeClr val="accent3"/>
              </a:buClr>
              <a:buFont typeface="Georgia"/>
              <a:buChar char="•"/>
              <a:defRPr/>
            </a:pPr>
            <a:r>
              <a:rPr lang="en-US" dirty="0" err="1">
                <a:solidFill>
                  <a:schemeClr val="tx1"/>
                </a:solidFill>
              </a:rPr>
              <a:t>Thread.Join</a:t>
            </a:r>
            <a:r>
              <a:rPr lang="en-US" dirty="0">
                <a:solidFill>
                  <a:schemeClr val="tx1"/>
                </a:solidFill>
              </a:rPr>
              <a:t>()</a:t>
            </a:r>
          </a:p>
          <a:p>
            <a:pPr marL="658368" lvl="1" indent="-246888">
              <a:spcAft>
                <a:spcPts val="0"/>
              </a:spcAft>
              <a:buFont typeface="Georgia"/>
              <a:buChar char="▫"/>
              <a:defRPr/>
            </a:pPr>
            <a:r>
              <a:rPr lang="en-US" dirty="0">
                <a:solidFill>
                  <a:schemeClr val="tx1"/>
                </a:solidFill>
              </a:rPr>
              <a:t>When one thread terminates another, wait for the other thread to end.</a:t>
            </a:r>
          </a:p>
          <a:p>
            <a:pPr marL="658368" lvl="1" indent="-246888">
              <a:spcAft>
                <a:spcPts val="0"/>
              </a:spcAft>
              <a:buFont typeface="Georgia"/>
              <a:buChar char="▫"/>
              <a:defRPr/>
            </a:pPr>
            <a:endParaRPr lang="en-US" dirty="0">
              <a:solidFill>
                <a:schemeClr val="tx1"/>
              </a:solidFill>
            </a:endParaRPr>
          </a:p>
          <a:p>
            <a:pPr marL="365760" indent="-256032">
              <a:spcAft>
                <a:spcPts val="0"/>
              </a:spcAft>
              <a:buClr>
                <a:schemeClr val="accent3"/>
              </a:buClr>
              <a:buNone/>
              <a:defRPr/>
            </a:pPr>
            <a:endParaRPr lang="en-US" dirty="0">
              <a:solidFill>
                <a:schemeClr val="tx1"/>
              </a:solidFill>
            </a:endParaRPr>
          </a:p>
        </p:txBody>
      </p:sp>
      <p:sp>
        <p:nvSpPr>
          <p:cNvPr id="4" name="Title 1"/>
          <p:cNvSpPr txBox="1">
            <a:spLocks/>
          </p:cNvSpPr>
          <p:nvPr/>
        </p:nvSpPr>
        <p:spPr>
          <a:xfrm>
            <a:off x="1177636" y="286603"/>
            <a:ext cx="9978044" cy="15837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err="1"/>
              <a:t>ResetAbort</a:t>
            </a:r>
            <a:r>
              <a:rPr lang="en-US" dirty="0"/>
              <a:t> / Join</a:t>
            </a:r>
            <a:endParaRPr lang="en-US" altLang="en-US" dirty="0"/>
          </a:p>
        </p:txBody>
      </p:sp>
    </p:spTree>
    <p:extLst>
      <p:ext uri="{BB962C8B-B14F-4D97-AF65-F5344CB8AC3E}">
        <p14:creationId xmlns:p14="http://schemas.microsoft.com/office/powerpoint/2010/main" val="2649226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z="3200"/>
              <a:t>Synchronization Classes and Constructs</a:t>
            </a:r>
          </a:p>
        </p:txBody>
      </p:sp>
      <p:sp>
        <p:nvSpPr>
          <p:cNvPr id="24581" name="Rectangle 3"/>
          <p:cNvSpPr>
            <a:spLocks noGrp="1" noChangeArrowheads="1"/>
          </p:cNvSpPr>
          <p:nvPr>
            <p:ph type="body" idx="1"/>
          </p:nvPr>
        </p:nvSpPr>
        <p:spPr>
          <a:xfrm>
            <a:off x="1273629" y="1905000"/>
            <a:ext cx="8708571" cy="4191000"/>
          </a:xfrm>
        </p:spPr>
        <p:txBody>
          <a:bodyPr/>
          <a:lstStyle/>
          <a:p>
            <a:pPr eaLnBrk="1" hangingPunct="1"/>
            <a:r>
              <a:rPr lang="en-US" altLang="en-US" dirty="0"/>
              <a:t>lock keyword</a:t>
            </a:r>
          </a:p>
          <a:p>
            <a:pPr eaLnBrk="1" hangingPunct="1"/>
            <a:r>
              <a:rPr lang="en-US" altLang="en-US" dirty="0"/>
              <a:t>Mutex class</a:t>
            </a:r>
          </a:p>
          <a:p>
            <a:pPr eaLnBrk="1" hangingPunct="1"/>
            <a:r>
              <a:rPr lang="en-US" altLang="en-US" dirty="0"/>
              <a:t>Monitor class</a:t>
            </a:r>
          </a:p>
          <a:p>
            <a:pPr eaLnBrk="1" hangingPunct="1"/>
            <a:r>
              <a:rPr lang="en-US" altLang="en-US" dirty="0"/>
              <a:t>Interlocked class</a:t>
            </a:r>
          </a:p>
        </p:txBody>
      </p:sp>
    </p:spTree>
    <p:extLst>
      <p:ext uri="{BB962C8B-B14F-4D97-AF65-F5344CB8AC3E}">
        <p14:creationId xmlns:p14="http://schemas.microsoft.com/office/powerpoint/2010/main" val="134751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en-US"/>
              <a:t>Monitor Class (static)</a:t>
            </a:r>
          </a:p>
        </p:txBody>
      </p:sp>
      <p:sp>
        <p:nvSpPr>
          <p:cNvPr id="28677" name="Rectangle 3"/>
          <p:cNvSpPr>
            <a:spLocks noGrp="1" noChangeArrowheads="1"/>
          </p:cNvSpPr>
          <p:nvPr>
            <p:ph type="body" idx="1"/>
          </p:nvPr>
        </p:nvSpPr>
        <p:spPr>
          <a:xfrm>
            <a:off x="2209800" y="1828800"/>
            <a:ext cx="7772400" cy="4267200"/>
          </a:xfrm>
        </p:spPr>
        <p:txBody>
          <a:bodyPr>
            <a:normAutofit fontScale="92500" lnSpcReduction="20000"/>
          </a:bodyPr>
          <a:lstStyle/>
          <a:p>
            <a:pPr eaLnBrk="1" hangingPunct="1">
              <a:lnSpc>
                <a:spcPct val="80000"/>
              </a:lnSpc>
            </a:pPr>
            <a:r>
              <a:rPr lang="en-US" altLang="en-US" sz="1800"/>
              <a:t>Enter(object obj)</a:t>
            </a:r>
          </a:p>
          <a:p>
            <a:pPr lvl="1" eaLnBrk="1" hangingPunct="1">
              <a:lnSpc>
                <a:spcPct val="80000"/>
              </a:lnSpc>
            </a:pPr>
            <a:r>
              <a:rPr lang="en-US" altLang="en-US" sz="1600"/>
              <a:t>Begins a critical section</a:t>
            </a:r>
          </a:p>
          <a:p>
            <a:pPr lvl="1" eaLnBrk="1" hangingPunct="1">
              <a:lnSpc>
                <a:spcPct val="80000"/>
              </a:lnSpc>
            </a:pPr>
            <a:r>
              <a:rPr lang="en-US" altLang="en-US" sz="1600"/>
              <a:t>Blocks if another thread has the same lock</a:t>
            </a:r>
          </a:p>
          <a:p>
            <a:pPr eaLnBrk="1" hangingPunct="1">
              <a:lnSpc>
                <a:spcPct val="80000"/>
              </a:lnSpc>
            </a:pPr>
            <a:r>
              <a:rPr lang="en-US" altLang="en-US" sz="1800"/>
              <a:t>Exit(object obj)</a:t>
            </a:r>
          </a:p>
          <a:p>
            <a:pPr lvl="1" eaLnBrk="1" hangingPunct="1">
              <a:lnSpc>
                <a:spcPct val="80000"/>
              </a:lnSpc>
            </a:pPr>
            <a:r>
              <a:rPr lang="en-US" altLang="en-US" sz="1600"/>
              <a:t>Ends a critical section</a:t>
            </a:r>
          </a:p>
          <a:p>
            <a:pPr lvl="1" eaLnBrk="1" hangingPunct="1">
              <a:lnSpc>
                <a:spcPct val="80000"/>
              </a:lnSpc>
            </a:pPr>
            <a:r>
              <a:rPr lang="en-US" altLang="en-US" sz="1600"/>
              <a:t>Releases the lock</a:t>
            </a:r>
          </a:p>
          <a:p>
            <a:pPr eaLnBrk="1" hangingPunct="1">
              <a:lnSpc>
                <a:spcPct val="80000"/>
              </a:lnSpc>
            </a:pPr>
            <a:r>
              <a:rPr lang="en-US" altLang="en-US" sz="1800"/>
              <a:t>TryEnter(object obj)</a:t>
            </a:r>
          </a:p>
          <a:p>
            <a:pPr lvl="1" eaLnBrk="1" hangingPunct="1">
              <a:lnSpc>
                <a:spcPct val="80000"/>
              </a:lnSpc>
            </a:pPr>
            <a:r>
              <a:rPr lang="en-US" altLang="en-US" sz="1600"/>
              <a:t>Returns </a:t>
            </a:r>
            <a:r>
              <a:rPr lang="en-US" altLang="en-US" sz="1600" b="1"/>
              <a:t>true</a:t>
            </a:r>
            <a:r>
              <a:rPr lang="en-US" altLang="en-US" sz="1600"/>
              <a:t> if it obtains the lock</a:t>
            </a:r>
          </a:p>
          <a:p>
            <a:pPr lvl="1" eaLnBrk="1" hangingPunct="1">
              <a:lnSpc>
                <a:spcPct val="80000"/>
              </a:lnSpc>
            </a:pPr>
            <a:r>
              <a:rPr lang="en-US" altLang="en-US" sz="1600"/>
              <a:t>Returns </a:t>
            </a:r>
            <a:r>
              <a:rPr lang="en-US" altLang="en-US" sz="1600" b="1"/>
              <a:t>false</a:t>
            </a:r>
            <a:r>
              <a:rPr lang="en-US" altLang="en-US" sz="1600"/>
              <a:t> if it can’t obtain the lock</a:t>
            </a:r>
          </a:p>
          <a:p>
            <a:pPr lvl="1" eaLnBrk="1" hangingPunct="1">
              <a:lnSpc>
                <a:spcPct val="80000"/>
              </a:lnSpc>
            </a:pPr>
            <a:r>
              <a:rPr lang="en-US" altLang="en-US" sz="1600"/>
              <a:t>Avoids blocking if you can’t obtain the lock</a:t>
            </a:r>
          </a:p>
          <a:p>
            <a:pPr eaLnBrk="1" hangingPunct="1">
              <a:lnSpc>
                <a:spcPct val="80000"/>
              </a:lnSpc>
            </a:pPr>
            <a:r>
              <a:rPr lang="en-US" altLang="en-US" sz="1800"/>
              <a:t>Wait(object obj)</a:t>
            </a:r>
          </a:p>
          <a:p>
            <a:pPr lvl="1" eaLnBrk="1" hangingPunct="1">
              <a:lnSpc>
                <a:spcPct val="80000"/>
              </a:lnSpc>
            </a:pPr>
            <a:r>
              <a:rPr lang="en-US" altLang="en-US" sz="1600"/>
              <a:t>Releases the lock on an object and blocks until it reaquires the lock</a:t>
            </a:r>
          </a:p>
          <a:p>
            <a:pPr eaLnBrk="1" hangingPunct="1">
              <a:lnSpc>
                <a:spcPct val="80000"/>
              </a:lnSpc>
            </a:pPr>
            <a:r>
              <a:rPr lang="en-US" altLang="en-US" sz="1800"/>
              <a:t>Pulse(object obj)</a:t>
            </a:r>
          </a:p>
          <a:p>
            <a:pPr lvl="1" eaLnBrk="1" hangingPunct="1">
              <a:lnSpc>
                <a:spcPct val="80000"/>
              </a:lnSpc>
            </a:pPr>
            <a:r>
              <a:rPr lang="en-US" altLang="en-US" sz="1600"/>
              <a:t>Signals the next waiting thread that the lock may be free</a:t>
            </a:r>
          </a:p>
          <a:p>
            <a:pPr eaLnBrk="1" hangingPunct="1">
              <a:lnSpc>
                <a:spcPct val="80000"/>
              </a:lnSpc>
            </a:pPr>
            <a:r>
              <a:rPr lang="en-US" altLang="en-US" sz="1800"/>
              <a:t>PulseAll(object obj)</a:t>
            </a:r>
          </a:p>
          <a:p>
            <a:pPr lvl="1" eaLnBrk="1" hangingPunct="1">
              <a:lnSpc>
                <a:spcPct val="80000"/>
              </a:lnSpc>
            </a:pPr>
            <a:r>
              <a:rPr lang="en-US" altLang="en-US" sz="1600"/>
              <a:t>Signals all waiting threads that the lock may be free</a:t>
            </a:r>
          </a:p>
        </p:txBody>
      </p:sp>
      <p:sp>
        <p:nvSpPr>
          <p:cNvPr id="2" name="Rectangle 1">
            <a:extLst>
              <a:ext uri="{FF2B5EF4-FFF2-40B4-BE49-F238E27FC236}">
                <a16:creationId xmlns:a16="http://schemas.microsoft.com/office/drawing/2014/main" id="{7BD05EE0-89AB-48AA-B112-BF1D38BF5D17}"/>
              </a:ext>
            </a:extLst>
          </p:cNvPr>
          <p:cNvSpPr/>
          <p:nvPr/>
        </p:nvSpPr>
        <p:spPr>
          <a:xfrm>
            <a:off x="5940348" y="3244334"/>
            <a:ext cx="311304" cy="369332"/>
          </a:xfrm>
          <a:prstGeom prst="rect">
            <a:avLst/>
          </a:prstGeom>
        </p:spPr>
        <p:txBody>
          <a:bodyPr wrap="none">
            <a:spAutoFit/>
          </a:bodyPr>
          <a:lstStyle/>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614995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43000"/>
            <a:ext cx="8229600" cy="228600"/>
          </a:xfrm>
        </p:spPr>
        <p:txBody>
          <a:bodyPr>
            <a:normAutofit fontScale="90000"/>
          </a:bodyPr>
          <a:lstStyle/>
          <a:p>
            <a:pPr>
              <a:defRPr/>
            </a:pPr>
            <a:r>
              <a:rPr lang="en-US" dirty="0"/>
              <a:t> </a:t>
            </a:r>
          </a:p>
        </p:txBody>
      </p:sp>
      <p:sp>
        <p:nvSpPr>
          <p:cNvPr id="10243" name="Content Placeholder 2"/>
          <p:cNvSpPr>
            <a:spLocks noGrp="1"/>
          </p:cNvSpPr>
          <p:nvPr>
            <p:ph idx="1"/>
          </p:nvPr>
        </p:nvSpPr>
        <p:spPr>
          <a:xfrm>
            <a:off x="1177636" y="1717964"/>
            <a:ext cx="9033164" cy="4211781"/>
          </a:xfrm>
        </p:spPr>
        <p:txBody>
          <a:bodyPr/>
          <a:lstStyle/>
          <a:p>
            <a:pPr>
              <a:buFont typeface="Arial" panose="020B0604020202020204" pitchFamily="34" charset="0"/>
              <a:buChar char="•"/>
            </a:pPr>
            <a:endParaRPr lang="en-US" altLang="en-US" dirty="0">
              <a:solidFill>
                <a:schemeClr val="tx1"/>
              </a:solidFill>
            </a:endParaRPr>
          </a:p>
          <a:p>
            <a:pPr>
              <a:buFont typeface="Arial" panose="020B0604020202020204" pitchFamily="34" charset="0"/>
              <a:buChar char="•"/>
            </a:pPr>
            <a:r>
              <a:rPr lang="en-US" altLang="en-US" dirty="0">
                <a:solidFill>
                  <a:schemeClr val="tx1"/>
                </a:solidFill>
              </a:rPr>
              <a:t>Thread is the fundamental unit of execution.</a:t>
            </a:r>
          </a:p>
          <a:p>
            <a:pPr>
              <a:buFont typeface="Arial" panose="020B0604020202020204" pitchFamily="34" charset="0"/>
              <a:buChar char="•"/>
            </a:pPr>
            <a:endParaRPr lang="en-US" altLang="en-US" dirty="0">
              <a:solidFill>
                <a:schemeClr val="tx1"/>
              </a:solidFill>
            </a:endParaRPr>
          </a:p>
          <a:p>
            <a:pPr>
              <a:buFont typeface="Arial" panose="020B0604020202020204" pitchFamily="34" charset="0"/>
              <a:buChar char="•"/>
            </a:pPr>
            <a:r>
              <a:rPr lang="en-US" altLang="en-US" dirty="0">
                <a:solidFill>
                  <a:schemeClr val="tx1"/>
                </a:solidFill>
              </a:rPr>
              <a:t>More than one thread can be executing code inside the same process (application).</a:t>
            </a:r>
          </a:p>
          <a:p>
            <a:pPr>
              <a:buFont typeface="Arial" panose="020B0604020202020204" pitchFamily="34" charset="0"/>
              <a:buChar char="•"/>
            </a:pPr>
            <a:endParaRPr lang="en-US" altLang="en-US" dirty="0">
              <a:solidFill>
                <a:schemeClr val="tx1"/>
              </a:solidFill>
            </a:endParaRPr>
          </a:p>
          <a:p>
            <a:pPr>
              <a:buFont typeface="Arial" panose="020B0604020202020204" pitchFamily="34" charset="0"/>
              <a:buChar char="•"/>
            </a:pPr>
            <a:r>
              <a:rPr lang="en-US" altLang="en-US" dirty="0">
                <a:solidFill>
                  <a:schemeClr val="tx1"/>
                </a:solidFill>
              </a:rPr>
              <a:t>On a single-processor machine, the operating system is switching rapidly between the threads, giving  the appearance of simultaneous execution.</a:t>
            </a:r>
          </a:p>
          <a:p>
            <a:pPr>
              <a:buFont typeface="Arial" panose="020B0604020202020204" pitchFamily="34" charset="0"/>
              <a:buChar char="•"/>
            </a:pPr>
            <a:endParaRPr lang="en-US" altLang="en-US" dirty="0">
              <a:solidFill>
                <a:schemeClr val="tx1"/>
              </a:solidFill>
            </a:endParaRPr>
          </a:p>
        </p:txBody>
      </p:sp>
      <p:sp>
        <p:nvSpPr>
          <p:cNvPr id="5" name="Title 1"/>
          <p:cNvSpPr txBox="1">
            <a:spLocks/>
          </p:cNvSpPr>
          <p:nvPr/>
        </p:nvSpPr>
        <p:spPr>
          <a:xfrm>
            <a:off x="1177636" y="286603"/>
            <a:ext cx="9978044" cy="14313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dirty="0"/>
              <a:t>Threads</a:t>
            </a:r>
          </a:p>
        </p:txBody>
      </p:sp>
    </p:spTree>
    <p:extLst>
      <p:ext uri="{BB962C8B-B14F-4D97-AF65-F5344CB8AC3E}">
        <p14:creationId xmlns:p14="http://schemas.microsoft.com/office/powerpoint/2010/main" val="16388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43000"/>
            <a:ext cx="8229600" cy="76200"/>
          </a:xfrm>
        </p:spPr>
        <p:txBody>
          <a:bodyPr>
            <a:normAutofit fontScale="90000"/>
          </a:bodyPr>
          <a:lstStyle/>
          <a:p>
            <a:pPr lvl="1">
              <a:defRPr/>
            </a:pPr>
            <a:br>
              <a:rPr lang="en-US" dirty="0"/>
            </a:br>
            <a:endParaRPr lang="en-US" dirty="0"/>
          </a:p>
        </p:txBody>
      </p:sp>
      <p:sp>
        <p:nvSpPr>
          <p:cNvPr id="3" name="Content Placeholder 2"/>
          <p:cNvSpPr>
            <a:spLocks noGrp="1"/>
          </p:cNvSpPr>
          <p:nvPr>
            <p:ph idx="1"/>
          </p:nvPr>
        </p:nvSpPr>
        <p:spPr>
          <a:xfrm>
            <a:off x="1177636" y="1870364"/>
            <a:ext cx="9033164" cy="4419600"/>
          </a:xfrm>
        </p:spPr>
        <p:txBody>
          <a:bodyPr>
            <a:normAutofit/>
          </a:bodyPr>
          <a:lstStyle/>
          <a:p>
            <a:pPr marL="365760" indent="-256032">
              <a:spcAft>
                <a:spcPts val="0"/>
              </a:spcAft>
              <a:buClr>
                <a:schemeClr val="accent3"/>
              </a:buClr>
              <a:buFont typeface="Georgia"/>
              <a:buChar char="•"/>
              <a:defRPr/>
            </a:pPr>
            <a:r>
              <a:rPr lang="en-US" dirty="0"/>
              <a:t>Thread Synchronization</a:t>
            </a:r>
          </a:p>
          <a:p>
            <a:pPr marL="658368" lvl="1" indent="-256032">
              <a:spcAft>
                <a:spcPts val="0"/>
              </a:spcAft>
              <a:buClr>
                <a:schemeClr val="accent3"/>
              </a:buClr>
              <a:buFont typeface="Georgia"/>
              <a:buChar char="•"/>
              <a:defRPr/>
            </a:pPr>
            <a:r>
              <a:rPr lang="en-US" dirty="0"/>
              <a:t>Threads must be coordinated to prevent data corruption.</a:t>
            </a:r>
          </a:p>
          <a:p>
            <a:pPr marL="365760" indent="-256032">
              <a:spcAft>
                <a:spcPts val="0"/>
              </a:spcAft>
              <a:buClr>
                <a:schemeClr val="accent3"/>
              </a:buClr>
              <a:buFont typeface="Georgia"/>
              <a:buChar char="•"/>
              <a:defRPr/>
            </a:pPr>
            <a:endParaRPr lang="en-US" dirty="0"/>
          </a:p>
          <a:p>
            <a:pPr marL="365760" indent="-256032">
              <a:spcAft>
                <a:spcPts val="0"/>
              </a:spcAft>
              <a:buClr>
                <a:schemeClr val="accent3"/>
              </a:buClr>
              <a:buFont typeface="Georgia"/>
              <a:buChar char="•"/>
              <a:defRPr/>
            </a:pPr>
            <a:r>
              <a:rPr lang="en-US" dirty="0"/>
              <a:t>Monitors </a:t>
            </a:r>
          </a:p>
          <a:p>
            <a:pPr marL="658368" lvl="1" indent="-246888">
              <a:spcAft>
                <a:spcPts val="0"/>
              </a:spcAft>
              <a:buFont typeface="Georgia"/>
              <a:buChar char="▫"/>
              <a:defRPr/>
            </a:pPr>
            <a:r>
              <a:rPr lang="en-US" dirty="0"/>
              <a:t>Monitors allow us to obtain a lock on a particular object and use that lock to restrict access to critical section of code.</a:t>
            </a:r>
          </a:p>
          <a:p>
            <a:pPr marL="658368" lvl="1" indent="-246888">
              <a:spcAft>
                <a:spcPts val="0"/>
              </a:spcAft>
              <a:buFont typeface="Georgia"/>
              <a:buChar char="▫"/>
              <a:defRPr/>
            </a:pPr>
            <a:r>
              <a:rPr lang="en-US" dirty="0"/>
              <a:t>While a thread owns a lock for an object, no other thread can acquire that lock.</a:t>
            </a:r>
          </a:p>
          <a:p>
            <a:pPr marL="658368" lvl="1" indent="-246888">
              <a:spcAft>
                <a:spcPts val="0"/>
              </a:spcAft>
              <a:buFont typeface="Georgia"/>
              <a:buChar char="▫"/>
              <a:defRPr/>
            </a:pPr>
            <a:r>
              <a:rPr lang="en-US" dirty="0" err="1"/>
              <a:t>Monitor.Enter</a:t>
            </a:r>
            <a:r>
              <a:rPr lang="en-US" dirty="0"/>
              <a:t>(object) claims the lock but blocks if another thread already owns it.</a:t>
            </a:r>
          </a:p>
          <a:p>
            <a:pPr marL="658368" lvl="1" indent="-246888">
              <a:spcAft>
                <a:spcPts val="0"/>
              </a:spcAft>
              <a:buFont typeface="Georgia"/>
              <a:buChar char="▫"/>
              <a:defRPr/>
            </a:pPr>
            <a:r>
              <a:rPr lang="en-US" dirty="0" err="1"/>
              <a:t>Monitor.Exit</a:t>
            </a:r>
            <a:r>
              <a:rPr lang="en-US" dirty="0"/>
              <a:t>(object) releases the lock.</a:t>
            </a:r>
          </a:p>
        </p:txBody>
      </p:sp>
      <p:sp>
        <p:nvSpPr>
          <p:cNvPr id="4" name="Title 1"/>
          <p:cNvSpPr txBox="1">
            <a:spLocks/>
          </p:cNvSpPr>
          <p:nvPr/>
        </p:nvSpPr>
        <p:spPr>
          <a:xfrm>
            <a:off x="1177636" y="286603"/>
            <a:ext cx="9978044" cy="15837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Thread Synchronization / Monitors</a:t>
            </a:r>
            <a:endParaRPr lang="en-US" altLang="en-US" dirty="0"/>
          </a:p>
        </p:txBody>
      </p:sp>
    </p:spTree>
    <p:extLst>
      <p:ext uri="{BB962C8B-B14F-4D97-AF65-F5344CB8AC3E}">
        <p14:creationId xmlns:p14="http://schemas.microsoft.com/office/powerpoint/2010/main" val="2435918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8C0F-B128-4AE8-B25D-E1BE45888E77}"/>
              </a:ext>
            </a:extLst>
          </p:cNvPr>
          <p:cNvSpPr>
            <a:spLocks noGrp="1"/>
          </p:cNvSpPr>
          <p:nvPr>
            <p:ph type="title"/>
          </p:nvPr>
        </p:nvSpPr>
        <p:spPr/>
        <p:txBody>
          <a:bodyPr/>
          <a:lstStyle/>
          <a:p>
            <a:r>
              <a:rPr lang="en-US" dirty="0"/>
              <a:t>Skeleton Code: Monitor</a:t>
            </a:r>
          </a:p>
        </p:txBody>
      </p:sp>
      <p:pic>
        <p:nvPicPr>
          <p:cNvPr id="5" name="Content Placeholder 4">
            <a:extLst>
              <a:ext uri="{FF2B5EF4-FFF2-40B4-BE49-F238E27FC236}">
                <a16:creationId xmlns:a16="http://schemas.microsoft.com/office/drawing/2014/main" id="{426BB3A0-2A9B-46F6-B200-ED13037AB9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7808" y="1737360"/>
            <a:ext cx="4263774" cy="4578038"/>
          </a:xfrm>
        </p:spPr>
      </p:pic>
    </p:spTree>
    <p:extLst>
      <p:ext uri="{BB962C8B-B14F-4D97-AF65-F5344CB8AC3E}">
        <p14:creationId xmlns:p14="http://schemas.microsoft.com/office/powerpoint/2010/main" val="2299758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en-US"/>
              <a:t>The </a:t>
            </a:r>
            <a:r>
              <a:rPr lang="en-US" altLang="en-US" b="1"/>
              <a:t>lock</a:t>
            </a:r>
            <a:r>
              <a:rPr lang="en-US" altLang="en-US"/>
              <a:t> Keyword</a:t>
            </a:r>
          </a:p>
        </p:txBody>
      </p:sp>
      <p:sp>
        <p:nvSpPr>
          <p:cNvPr id="25605" name="Rectangle 3"/>
          <p:cNvSpPr>
            <a:spLocks noGrp="1" noChangeArrowheads="1"/>
          </p:cNvSpPr>
          <p:nvPr>
            <p:ph type="body" idx="1"/>
          </p:nvPr>
        </p:nvSpPr>
        <p:spPr>
          <a:xfrm>
            <a:off x="2209800" y="1905000"/>
            <a:ext cx="7772400" cy="4191000"/>
          </a:xfrm>
        </p:spPr>
        <p:txBody>
          <a:bodyPr>
            <a:normAutofit fontScale="92500" lnSpcReduction="20000"/>
          </a:bodyPr>
          <a:lstStyle/>
          <a:p>
            <a:pPr eaLnBrk="1" hangingPunct="1">
              <a:lnSpc>
                <a:spcPct val="80000"/>
              </a:lnSpc>
            </a:pPr>
            <a:r>
              <a:rPr lang="en-US" altLang="en-US"/>
              <a:t>Marks a statement as a critical section</a:t>
            </a:r>
          </a:p>
          <a:p>
            <a:pPr eaLnBrk="1" hangingPunct="1">
              <a:lnSpc>
                <a:spcPct val="80000"/>
              </a:lnSpc>
            </a:pPr>
            <a:r>
              <a:rPr lang="en-US" altLang="en-US"/>
              <a:t>Is a Monitor underneath</a:t>
            </a:r>
          </a:p>
          <a:p>
            <a:pPr eaLnBrk="1" hangingPunct="1">
              <a:lnSpc>
                <a:spcPct val="80000"/>
              </a:lnSpc>
            </a:pPr>
            <a:r>
              <a:rPr lang="en-US" altLang="en-US"/>
              <a:t>Example:</a:t>
            </a:r>
          </a:p>
          <a:p>
            <a:pPr eaLnBrk="1" hangingPunct="1">
              <a:lnSpc>
                <a:spcPct val="80000"/>
              </a:lnSpc>
            </a:pPr>
            <a:endParaRPr lang="en-US" altLang="en-US"/>
          </a:p>
          <a:p>
            <a:pPr eaLnBrk="1" hangingPunct="1">
              <a:lnSpc>
                <a:spcPct val="80000"/>
              </a:lnSpc>
            </a:pPr>
            <a:endParaRPr lang="en-US" altLang="en-US"/>
          </a:p>
          <a:p>
            <a:pPr eaLnBrk="1" hangingPunct="1">
              <a:lnSpc>
                <a:spcPct val="80000"/>
              </a:lnSpc>
            </a:pPr>
            <a:endParaRPr lang="en-US" altLang="en-US"/>
          </a:p>
          <a:p>
            <a:pPr eaLnBrk="1" hangingPunct="1">
              <a:lnSpc>
                <a:spcPct val="80000"/>
              </a:lnSpc>
            </a:pPr>
            <a:r>
              <a:rPr lang="en-US" altLang="en-US"/>
              <a:t>lockObject must be a reference-type instance</a:t>
            </a:r>
          </a:p>
          <a:p>
            <a:pPr eaLnBrk="1" hangingPunct="1">
              <a:lnSpc>
                <a:spcPct val="80000"/>
              </a:lnSpc>
            </a:pPr>
            <a:r>
              <a:rPr lang="en-US" altLang="en-US"/>
              <a:t>Typically you will lock on:</a:t>
            </a:r>
          </a:p>
          <a:p>
            <a:pPr lvl="1" eaLnBrk="1" hangingPunct="1">
              <a:lnSpc>
                <a:spcPct val="80000"/>
              </a:lnSpc>
            </a:pPr>
            <a:r>
              <a:rPr lang="en-US" altLang="en-US"/>
              <a:t>‘this’</a:t>
            </a:r>
          </a:p>
          <a:p>
            <a:pPr lvl="2" eaLnBrk="1" hangingPunct="1">
              <a:lnSpc>
                <a:spcPct val="80000"/>
              </a:lnSpc>
            </a:pPr>
            <a:r>
              <a:rPr lang="en-US" altLang="en-US" sz="1600"/>
              <a:t>locks the current instance</a:t>
            </a:r>
          </a:p>
          <a:p>
            <a:pPr lvl="1" eaLnBrk="1" hangingPunct="1">
              <a:lnSpc>
                <a:spcPct val="80000"/>
              </a:lnSpc>
            </a:pPr>
            <a:r>
              <a:rPr lang="en-US" altLang="en-US"/>
              <a:t>typeof(MyClass)</a:t>
            </a:r>
          </a:p>
          <a:p>
            <a:pPr lvl="2" eaLnBrk="1" hangingPunct="1">
              <a:lnSpc>
                <a:spcPct val="80000"/>
              </a:lnSpc>
            </a:pPr>
            <a:r>
              <a:rPr lang="en-US" altLang="en-US" sz="1600"/>
              <a:t>global lock for the given type</a:t>
            </a:r>
          </a:p>
          <a:p>
            <a:pPr lvl="1" eaLnBrk="1" hangingPunct="1">
              <a:lnSpc>
                <a:spcPct val="80000"/>
              </a:lnSpc>
            </a:pPr>
            <a:r>
              <a:rPr lang="en-US" altLang="en-US"/>
              <a:t>A collection instance</a:t>
            </a:r>
          </a:p>
          <a:p>
            <a:pPr lvl="2" eaLnBrk="1" hangingPunct="1">
              <a:lnSpc>
                <a:spcPct val="80000"/>
              </a:lnSpc>
            </a:pPr>
            <a:r>
              <a:rPr lang="en-US" altLang="en-US" sz="1600"/>
              <a:t>locks access to a specific collection</a:t>
            </a:r>
          </a:p>
        </p:txBody>
      </p:sp>
      <p:sp>
        <p:nvSpPr>
          <p:cNvPr id="25606" name="Text Box 4"/>
          <p:cNvSpPr txBox="1">
            <a:spLocks noChangeArrowheads="1"/>
          </p:cNvSpPr>
          <p:nvPr/>
        </p:nvSpPr>
        <p:spPr bwMode="auto">
          <a:xfrm>
            <a:off x="4464050" y="2667001"/>
            <a:ext cx="2698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500" b="1">
                <a:latin typeface="Courier New" panose="02070309020205020404" pitchFamily="49" charset="0"/>
              </a:rPr>
              <a:t>lock(lockObject)</a:t>
            </a:r>
            <a:br>
              <a:rPr lang="en-US" altLang="en-US" sz="1500" b="1">
                <a:latin typeface="Courier New" panose="02070309020205020404" pitchFamily="49" charset="0"/>
              </a:rPr>
            </a:br>
            <a:r>
              <a:rPr lang="en-US" altLang="en-US" sz="1500" b="1">
                <a:latin typeface="Courier New" panose="02070309020205020404" pitchFamily="49" charset="0"/>
              </a:rPr>
              <a:t>{</a:t>
            </a:r>
          </a:p>
          <a:p>
            <a:pPr eaLnBrk="1" hangingPunct="1"/>
            <a:r>
              <a:rPr lang="en-US" altLang="en-US" sz="1500" b="1">
                <a:latin typeface="Courier New" panose="02070309020205020404" pitchFamily="49" charset="0"/>
              </a:rPr>
              <a:t>   // critical section</a:t>
            </a:r>
            <a:br>
              <a:rPr lang="en-US" altLang="en-US" sz="1500" b="1">
                <a:latin typeface="Courier New" panose="02070309020205020404" pitchFamily="49" charset="0"/>
              </a:rPr>
            </a:br>
            <a:r>
              <a:rPr lang="en-US" altLang="en-US" sz="1500" b="1">
                <a:latin typeface="Courier New" panose="02070309020205020404" pitchFamily="49" charset="0"/>
              </a:rPr>
              <a:t>}</a:t>
            </a:r>
          </a:p>
        </p:txBody>
      </p:sp>
    </p:spTree>
    <p:extLst>
      <p:ext uri="{BB962C8B-B14F-4D97-AF65-F5344CB8AC3E}">
        <p14:creationId xmlns:p14="http://schemas.microsoft.com/office/powerpoint/2010/main" val="5657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a:t>The </a:t>
            </a:r>
            <a:r>
              <a:rPr lang="en-US" altLang="en-US" b="1"/>
              <a:t>lock</a:t>
            </a:r>
            <a:r>
              <a:rPr lang="en-US" altLang="en-US"/>
              <a:t> Mutex</a:t>
            </a:r>
          </a:p>
        </p:txBody>
      </p:sp>
      <p:sp>
        <p:nvSpPr>
          <p:cNvPr id="26629" name="Rectangle 3"/>
          <p:cNvSpPr>
            <a:spLocks noGrp="1" noChangeArrowheads="1"/>
          </p:cNvSpPr>
          <p:nvPr>
            <p:ph type="body" idx="1"/>
          </p:nvPr>
        </p:nvSpPr>
        <p:spPr/>
        <p:txBody>
          <a:bodyPr/>
          <a:lstStyle/>
          <a:p>
            <a:pPr eaLnBrk="1" hangingPunct="1"/>
            <a:r>
              <a:rPr lang="en-US" altLang="en-US" sz="2400"/>
              <a:t>lock defines one Mutex for each object locked on</a:t>
            </a:r>
          </a:p>
          <a:p>
            <a:pPr eaLnBrk="1" hangingPunct="1"/>
            <a:endParaRPr lang="en-US" altLang="en-US" sz="2400"/>
          </a:p>
          <a:p>
            <a:pPr eaLnBrk="1" hangingPunct="1"/>
            <a:r>
              <a:rPr lang="en-US" altLang="en-US" sz="2400"/>
              <a:t>Blocks until the current thread is finished</a:t>
            </a:r>
          </a:p>
          <a:p>
            <a:pPr eaLnBrk="1" hangingPunct="1"/>
            <a:endParaRPr lang="en-US" altLang="en-US" sz="2400"/>
          </a:p>
        </p:txBody>
      </p:sp>
    </p:spTree>
    <p:extLst>
      <p:ext uri="{BB962C8B-B14F-4D97-AF65-F5344CB8AC3E}">
        <p14:creationId xmlns:p14="http://schemas.microsoft.com/office/powerpoint/2010/main" val="366887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89A1-4C6B-4ECF-809C-62CC35DE1644}"/>
              </a:ext>
            </a:extLst>
          </p:cNvPr>
          <p:cNvSpPr>
            <a:spLocks noGrp="1"/>
          </p:cNvSpPr>
          <p:nvPr>
            <p:ph type="title"/>
          </p:nvPr>
        </p:nvSpPr>
        <p:spPr/>
        <p:txBody>
          <a:bodyPr/>
          <a:lstStyle/>
          <a:p>
            <a:r>
              <a:rPr lang="en-US" dirty="0"/>
              <a:t>Skeleton Code: </a:t>
            </a:r>
            <a:r>
              <a:rPr lang="en-US" b="1" dirty="0"/>
              <a:t>lock</a:t>
            </a:r>
          </a:p>
        </p:txBody>
      </p:sp>
      <p:pic>
        <p:nvPicPr>
          <p:cNvPr id="5" name="Content Placeholder 4">
            <a:extLst>
              <a:ext uri="{FF2B5EF4-FFF2-40B4-BE49-F238E27FC236}">
                <a16:creationId xmlns:a16="http://schemas.microsoft.com/office/drawing/2014/main" id="{EAD85363-5967-4C23-81B5-209DB92F20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452" y="2348450"/>
            <a:ext cx="6279332" cy="3744125"/>
          </a:xfrm>
        </p:spPr>
      </p:pic>
    </p:spTree>
    <p:extLst>
      <p:ext uri="{BB962C8B-B14F-4D97-AF65-F5344CB8AC3E}">
        <p14:creationId xmlns:p14="http://schemas.microsoft.com/office/powerpoint/2010/main" val="1475332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dirty="0"/>
              <a:t> </a:t>
            </a:r>
          </a:p>
        </p:txBody>
      </p:sp>
      <p:sp>
        <p:nvSpPr>
          <p:cNvPr id="3" name="Content Placeholder 2"/>
          <p:cNvSpPr>
            <a:spLocks noGrp="1"/>
          </p:cNvSpPr>
          <p:nvPr>
            <p:ph idx="1"/>
          </p:nvPr>
        </p:nvSpPr>
        <p:spPr>
          <a:xfrm>
            <a:off x="1177636" y="1870364"/>
            <a:ext cx="9978044" cy="4433454"/>
          </a:xfrm>
        </p:spPr>
        <p:txBody>
          <a:bodyPr>
            <a:normAutofit fontScale="25000" lnSpcReduction="20000"/>
          </a:bodyPr>
          <a:lstStyle/>
          <a:p>
            <a:pPr marL="1252728" indent="-1143000">
              <a:spcAft>
                <a:spcPts val="0"/>
              </a:spcAft>
              <a:buClr>
                <a:schemeClr val="accent3"/>
              </a:buClr>
              <a:buFont typeface="Wingdings" panose="05000000000000000000" pitchFamily="2" charset="2"/>
              <a:buChar char="§"/>
              <a:defRPr/>
            </a:pPr>
            <a:r>
              <a:rPr lang="en-US" sz="8000" dirty="0">
                <a:solidFill>
                  <a:schemeClr val="tx1"/>
                </a:solidFill>
              </a:rPr>
              <a:t>lock(buffer){</a:t>
            </a:r>
            <a:br>
              <a:rPr lang="en-US" sz="8000" dirty="0">
                <a:solidFill>
                  <a:schemeClr val="tx1"/>
                </a:solidFill>
              </a:rPr>
            </a:br>
            <a:r>
              <a:rPr lang="en-US" sz="8000" dirty="0">
                <a:solidFill>
                  <a:schemeClr val="tx1"/>
                </a:solidFill>
              </a:rPr>
              <a:t>…….</a:t>
            </a:r>
            <a:br>
              <a:rPr lang="en-US" sz="8000" dirty="0">
                <a:solidFill>
                  <a:schemeClr val="tx1"/>
                </a:solidFill>
              </a:rPr>
            </a:br>
            <a:r>
              <a:rPr lang="en-US" sz="8000" dirty="0">
                <a:solidFill>
                  <a:schemeClr val="tx1"/>
                </a:solidFill>
              </a:rPr>
              <a:t>}  </a:t>
            </a:r>
          </a:p>
          <a:p>
            <a:pPr marL="1252728" indent="-1143000">
              <a:spcAft>
                <a:spcPts val="0"/>
              </a:spcAft>
              <a:buClr>
                <a:schemeClr val="accent3"/>
              </a:buClr>
              <a:buFont typeface="Arial" panose="020B0604020202020204" pitchFamily="34" charset="0"/>
              <a:buChar char="•"/>
              <a:defRPr/>
            </a:pPr>
            <a:r>
              <a:rPr lang="en-US" sz="8000" dirty="0">
                <a:solidFill>
                  <a:schemeClr val="tx1"/>
                </a:solidFill>
              </a:rPr>
              <a:t>is equivalent to </a:t>
            </a:r>
          </a:p>
          <a:p>
            <a:pPr marL="1252728" indent="-1143000">
              <a:spcAft>
                <a:spcPts val="0"/>
              </a:spcAft>
              <a:buClr>
                <a:schemeClr val="accent3"/>
              </a:buClr>
              <a:buFont typeface="Arial" panose="020B0604020202020204" pitchFamily="34" charset="0"/>
              <a:buChar char="•"/>
              <a:defRPr/>
            </a:pPr>
            <a:endParaRPr lang="en-US" sz="8000" dirty="0">
              <a:solidFill>
                <a:schemeClr val="tx1"/>
              </a:solidFill>
            </a:endParaRPr>
          </a:p>
          <a:p>
            <a:pPr marL="1252728" indent="-1143000">
              <a:spcAft>
                <a:spcPts val="0"/>
              </a:spcAft>
              <a:buClr>
                <a:schemeClr val="accent3"/>
              </a:buClr>
              <a:buFont typeface="Arial" panose="020B0604020202020204" pitchFamily="34" charset="0"/>
              <a:buChar char="•"/>
              <a:defRPr/>
            </a:pPr>
            <a:r>
              <a:rPr lang="en-US" sz="8000" dirty="0" err="1">
                <a:solidFill>
                  <a:schemeClr val="tx1"/>
                </a:solidFill>
              </a:rPr>
              <a:t>Monitor.Enter</a:t>
            </a:r>
            <a:r>
              <a:rPr lang="en-US" sz="8000" dirty="0">
                <a:solidFill>
                  <a:schemeClr val="tx1"/>
                </a:solidFill>
              </a:rPr>
              <a:t>(buffer);</a:t>
            </a:r>
            <a:br>
              <a:rPr lang="en-US" sz="8000" dirty="0">
                <a:solidFill>
                  <a:schemeClr val="tx1"/>
                </a:solidFill>
              </a:rPr>
            </a:br>
            <a:r>
              <a:rPr lang="en-US" sz="8000" dirty="0">
                <a:solidFill>
                  <a:schemeClr val="tx1"/>
                </a:solidFill>
              </a:rPr>
              <a:t>try</a:t>
            </a:r>
            <a:br>
              <a:rPr lang="en-US" sz="8000" dirty="0">
                <a:solidFill>
                  <a:schemeClr val="tx1"/>
                </a:solidFill>
              </a:rPr>
            </a:br>
            <a:r>
              <a:rPr lang="en-US" sz="8000" dirty="0">
                <a:solidFill>
                  <a:schemeClr val="tx1"/>
                </a:solidFill>
              </a:rPr>
              <a:t>{ critical section; }</a:t>
            </a:r>
            <a:br>
              <a:rPr lang="en-US" sz="8000" dirty="0">
                <a:solidFill>
                  <a:schemeClr val="tx1"/>
                </a:solidFill>
              </a:rPr>
            </a:br>
            <a:r>
              <a:rPr lang="en-US" sz="8000" dirty="0">
                <a:solidFill>
                  <a:schemeClr val="tx1"/>
                </a:solidFill>
              </a:rPr>
              <a:t>finally </a:t>
            </a:r>
            <a:br>
              <a:rPr lang="en-US" sz="8000" dirty="0">
                <a:solidFill>
                  <a:schemeClr val="tx1"/>
                </a:solidFill>
              </a:rPr>
            </a:br>
            <a:r>
              <a:rPr lang="en-US" sz="8000" dirty="0">
                <a:solidFill>
                  <a:schemeClr val="tx1"/>
                </a:solidFill>
              </a:rPr>
              <a:t>{ </a:t>
            </a:r>
            <a:r>
              <a:rPr lang="en-US" sz="8000" dirty="0" err="1">
                <a:solidFill>
                  <a:schemeClr val="tx1"/>
                </a:solidFill>
              </a:rPr>
              <a:t>Monitor.Exit</a:t>
            </a:r>
            <a:r>
              <a:rPr lang="en-US" sz="8000" dirty="0">
                <a:solidFill>
                  <a:schemeClr val="tx1"/>
                </a:solidFill>
              </a:rPr>
              <a:t>(buffer); }</a:t>
            </a:r>
          </a:p>
          <a:p>
            <a:pPr marL="1252728" indent="-1143000">
              <a:spcAft>
                <a:spcPts val="0"/>
              </a:spcAft>
              <a:buClr>
                <a:schemeClr val="accent3"/>
              </a:buClr>
              <a:buFont typeface="Arial" panose="020B0604020202020204" pitchFamily="34" charset="0"/>
              <a:buChar char="•"/>
              <a:defRPr/>
            </a:pPr>
            <a:endParaRPr lang="en-US" sz="8000" dirty="0">
              <a:solidFill>
                <a:schemeClr val="tx1"/>
              </a:solidFill>
            </a:endParaRPr>
          </a:p>
          <a:p>
            <a:pPr marL="1252728" indent="-1143000">
              <a:spcAft>
                <a:spcPts val="0"/>
              </a:spcAft>
              <a:buClr>
                <a:schemeClr val="accent3"/>
              </a:buClr>
              <a:buFont typeface="Arial" panose="020B0604020202020204" pitchFamily="34" charset="0"/>
              <a:buChar char="•"/>
              <a:defRPr/>
            </a:pPr>
            <a:endParaRPr lang="en-US" sz="8000" dirty="0">
              <a:solidFill>
                <a:schemeClr val="tx1"/>
              </a:solidFill>
            </a:endParaRPr>
          </a:p>
          <a:p>
            <a:pPr marL="457200" indent="-457200">
              <a:spcAft>
                <a:spcPts val="0"/>
              </a:spcAft>
              <a:buClr>
                <a:schemeClr val="accent3"/>
              </a:buClr>
              <a:buFont typeface="Arial" panose="020B0604020202020204" pitchFamily="34" charset="0"/>
              <a:buChar char="•"/>
              <a:defRPr/>
            </a:pPr>
            <a:r>
              <a:rPr lang="en-US" sz="8000" dirty="0">
                <a:solidFill>
                  <a:schemeClr val="tx1"/>
                </a:solidFill>
              </a:rPr>
              <a:t>Makes the code concise.</a:t>
            </a:r>
          </a:p>
          <a:p>
            <a:pPr marL="457200" indent="-457200">
              <a:spcAft>
                <a:spcPts val="0"/>
              </a:spcAft>
              <a:buClr>
                <a:schemeClr val="accent3"/>
              </a:buClr>
              <a:buFont typeface="Arial" panose="020B0604020202020204" pitchFamily="34" charset="0"/>
              <a:buChar char="•"/>
              <a:defRPr/>
            </a:pPr>
            <a:r>
              <a:rPr lang="en-US" sz="8000" dirty="0">
                <a:solidFill>
                  <a:schemeClr val="tx1"/>
                </a:solidFill>
              </a:rPr>
              <a:t>Also ensures the presence of a finally block to make sure the lock is released.</a:t>
            </a:r>
          </a:p>
        </p:txBody>
      </p:sp>
      <p:sp>
        <p:nvSpPr>
          <p:cNvPr id="4" name="Title 1"/>
          <p:cNvSpPr txBox="1">
            <a:spLocks/>
          </p:cNvSpPr>
          <p:nvPr/>
        </p:nvSpPr>
        <p:spPr>
          <a:xfrm>
            <a:off x="1177636" y="286603"/>
            <a:ext cx="9978044" cy="15837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109728">
              <a:spcAft>
                <a:spcPts val="0"/>
              </a:spcAft>
              <a:buClr>
                <a:schemeClr val="accent3"/>
              </a:buClr>
              <a:defRPr/>
            </a:pPr>
            <a:r>
              <a:rPr lang="en-US" dirty="0"/>
              <a:t>The C # Lock Keyword :</a:t>
            </a:r>
          </a:p>
        </p:txBody>
      </p:sp>
    </p:spTree>
    <p:extLst>
      <p:ext uri="{BB962C8B-B14F-4D97-AF65-F5344CB8AC3E}">
        <p14:creationId xmlns:p14="http://schemas.microsoft.com/office/powerpoint/2010/main" val="3394351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6F6CC-A2A9-4FAC-90B0-7A7F1D6F77EE}"/>
              </a:ext>
            </a:extLst>
          </p:cNvPr>
          <p:cNvSpPr>
            <a:spLocks noGrp="1"/>
          </p:cNvSpPr>
          <p:nvPr>
            <p:ph type="title"/>
          </p:nvPr>
        </p:nvSpPr>
        <p:spPr/>
        <p:txBody>
          <a:bodyPr/>
          <a:lstStyle/>
          <a:p>
            <a:r>
              <a:rPr lang="en-US" dirty="0"/>
              <a:t>Sync v/s </a:t>
            </a:r>
            <a:r>
              <a:rPr lang="en-US" dirty="0" err="1"/>
              <a:t>ASync</a:t>
            </a:r>
            <a:endParaRPr lang="en-US" dirty="0"/>
          </a:p>
        </p:txBody>
      </p:sp>
      <p:pic>
        <p:nvPicPr>
          <p:cNvPr id="6" name="Content Placeholder 5" descr="Diagram&#10;&#10;Description automatically generated">
            <a:extLst>
              <a:ext uri="{FF2B5EF4-FFF2-40B4-BE49-F238E27FC236}">
                <a16:creationId xmlns:a16="http://schemas.microsoft.com/office/drawing/2014/main" id="{3DF64B7D-CD95-488D-954F-373E0DE9BB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693" y="1846263"/>
            <a:ext cx="7591647" cy="4373784"/>
          </a:xfrm>
        </p:spPr>
      </p:pic>
    </p:spTree>
    <p:extLst>
      <p:ext uri="{BB962C8B-B14F-4D97-AF65-F5344CB8AC3E}">
        <p14:creationId xmlns:p14="http://schemas.microsoft.com/office/powerpoint/2010/main" val="2324054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4D5F-6277-4604-B1D4-ED91BC7460F7}"/>
              </a:ext>
            </a:extLst>
          </p:cNvPr>
          <p:cNvSpPr>
            <a:spLocks noGrp="1"/>
          </p:cNvSpPr>
          <p:nvPr>
            <p:ph type="title"/>
          </p:nvPr>
        </p:nvSpPr>
        <p:spPr/>
        <p:txBody>
          <a:bodyPr/>
          <a:lstStyle/>
          <a:p>
            <a:r>
              <a:rPr lang="en-US" dirty="0"/>
              <a:t>Multithreading</a:t>
            </a:r>
          </a:p>
        </p:txBody>
      </p:sp>
      <p:pic>
        <p:nvPicPr>
          <p:cNvPr id="5" name="Content Placeholder 4" descr="Diagram&#10;&#10;Description automatically generated">
            <a:extLst>
              <a:ext uri="{FF2B5EF4-FFF2-40B4-BE49-F238E27FC236}">
                <a16:creationId xmlns:a16="http://schemas.microsoft.com/office/drawing/2014/main" id="{7AB2349F-2BB7-4864-928A-72FCB7D31D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1264" y="1846263"/>
            <a:ext cx="8009798" cy="4405681"/>
          </a:xfrm>
        </p:spPr>
      </p:pic>
    </p:spTree>
    <p:extLst>
      <p:ext uri="{BB962C8B-B14F-4D97-AF65-F5344CB8AC3E}">
        <p14:creationId xmlns:p14="http://schemas.microsoft.com/office/powerpoint/2010/main" val="2536088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A052-DBEA-4687-8564-C721C5C780E7}"/>
              </a:ext>
            </a:extLst>
          </p:cNvPr>
          <p:cNvSpPr>
            <a:spLocks noGrp="1"/>
          </p:cNvSpPr>
          <p:nvPr>
            <p:ph type="title"/>
          </p:nvPr>
        </p:nvSpPr>
        <p:spPr/>
        <p:txBody>
          <a:bodyPr/>
          <a:lstStyle/>
          <a:p>
            <a:r>
              <a:rPr lang="en-US" dirty="0"/>
              <a:t>Reading on </a:t>
            </a:r>
            <a:r>
              <a:rPr lang="en-US" dirty="0" err="1"/>
              <a:t>ASync</a:t>
            </a:r>
            <a:endParaRPr lang="en-US" dirty="0"/>
          </a:p>
        </p:txBody>
      </p:sp>
      <p:sp>
        <p:nvSpPr>
          <p:cNvPr id="3" name="Content Placeholder 2">
            <a:extLst>
              <a:ext uri="{FF2B5EF4-FFF2-40B4-BE49-F238E27FC236}">
                <a16:creationId xmlns:a16="http://schemas.microsoft.com/office/drawing/2014/main" id="{EC89BFD0-C7C1-4D27-B7A2-3EAA57FFCFED}"/>
              </a:ext>
            </a:extLst>
          </p:cNvPr>
          <p:cNvSpPr>
            <a:spLocks noGrp="1"/>
          </p:cNvSpPr>
          <p:nvPr>
            <p:ph idx="1"/>
          </p:nvPr>
        </p:nvSpPr>
        <p:spPr/>
        <p:txBody>
          <a:bodyPr/>
          <a:lstStyle/>
          <a:p>
            <a:pPr>
              <a:buFont typeface="Wingdings" panose="05000000000000000000" pitchFamily="2" charset="2"/>
              <a:buChar char="§"/>
            </a:pPr>
            <a:r>
              <a:rPr lang="en-US" dirty="0">
                <a:hlinkClick r:id="rId2"/>
              </a:rPr>
              <a:t> Asynchronous programming in C# | Microsoft Docs</a:t>
            </a:r>
            <a:r>
              <a:rPr lang="en-US" dirty="0"/>
              <a:t> (</a:t>
            </a:r>
            <a:r>
              <a:rPr lang="en-US" dirty="0">
                <a:hlinkClick r:id="rId2"/>
              </a:rPr>
              <a:t>https://docs.microsoft.com/en-us/dotnet/csharp/programming-guide/concepts/async/</a:t>
            </a:r>
            <a:r>
              <a:rPr lang="en-US" dirty="0"/>
              <a:t>)</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119873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a:t> </a:t>
            </a:r>
          </a:p>
        </p:txBody>
      </p:sp>
      <p:sp>
        <p:nvSpPr>
          <p:cNvPr id="38915" name="Content Placeholder 2"/>
          <p:cNvSpPr>
            <a:spLocks noGrp="1"/>
          </p:cNvSpPr>
          <p:nvPr>
            <p:ph idx="1"/>
          </p:nvPr>
        </p:nvSpPr>
        <p:spPr/>
        <p:txBody>
          <a:bodyPr/>
          <a:lstStyle/>
          <a:p>
            <a:pPr lvl="1" eaLnBrk="1" hangingPunct="1"/>
            <a:endParaRPr lang="en-US" altLang="en-US" dirty="0"/>
          </a:p>
          <a:p>
            <a:pPr lvl="1" eaLnBrk="1" hangingPunct="1"/>
            <a:r>
              <a:rPr lang="en-US" altLang="en-US" dirty="0"/>
              <a:t>Using more than one thread,  is the most powerful technique available to increase responsiveness to the user and process the data necessary to get the job done at almost the same time.</a:t>
            </a:r>
          </a:p>
        </p:txBody>
      </p:sp>
      <p:sp>
        <p:nvSpPr>
          <p:cNvPr id="4" name="Title 1"/>
          <p:cNvSpPr txBox="1">
            <a:spLocks/>
          </p:cNvSpPr>
          <p:nvPr/>
        </p:nvSpPr>
        <p:spPr>
          <a:xfrm>
            <a:off x="1177636" y="286603"/>
            <a:ext cx="9978044" cy="15837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Conclusion</a:t>
            </a:r>
            <a:endParaRPr lang="en-US" altLang="en-US" dirty="0"/>
          </a:p>
        </p:txBody>
      </p:sp>
    </p:spTree>
    <p:extLst>
      <p:ext uri="{BB962C8B-B14F-4D97-AF65-F5344CB8AC3E}">
        <p14:creationId xmlns:p14="http://schemas.microsoft.com/office/powerpoint/2010/main" val="1723964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t> </a:t>
            </a:r>
          </a:p>
        </p:txBody>
      </p:sp>
      <p:sp>
        <p:nvSpPr>
          <p:cNvPr id="12291" name="Content Placeholder 2"/>
          <p:cNvSpPr>
            <a:spLocks noGrp="1"/>
          </p:cNvSpPr>
          <p:nvPr>
            <p:ph idx="1"/>
          </p:nvPr>
        </p:nvSpPr>
        <p:spPr>
          <a:xfrm>
            <a:off x="1177636" y="1911927"/>
            <a:ext cx="9109364" cy="4225638"/>
          </a:xfrm>
        </p:spPr>
        <p:txBody>
          <a:bodyPr/>
          <a:lstStyle/>
          <a:p>
            <a:pPr eaLnBrk="1" hangingPunct="1"/>
            <a:endParaRPr lang="en-US" altLang="en-US" dirty="0"/>
          </a:p>
          <a:p>
            <a:pPr lvl="1" eaLnBrk="1" hangingPunct="1"/>
            <a:r>
              <a:rPr lang="en-US" altLang="en-US" dirty="0"/>
              <a:t>Maintain a responsive user interface while background tasks are executing</a:t>
            </a:r>
          </a:p>
          <a:p>
            <a:pPr lvl="1" eaLnBrk="1" hangingPunct="1"/>
            <a:endParaRPr lang="en-US" altLang="en-US" dirty="0"/>
          </a:p>
          <a:p>
            <a:pPr lvl="1" eaLnBrk="1" hangingPunct="1"/>
            <a:r>
              <a:rPr lang="en-US" altLang="en-US" dirty="0"/>
              <a:t>Distinguish tasks of varying priority</a:t>
            </a:r>
          </a:p>
          <a:p>
            <a:pPr lvl="1" eaLnBrk="1" hangingPunct="1"/>
            <a:endParaRPr lang="en-US" altLang="en-US" dirty="0"/>
          </a:p>
          <a:p>
            <a:pPr lvl="1" eaLnBrk="1" hangingPunct="1"/>
            <a:r>
              <a:rPr lang="en-US" altLang="en-US" dirty="0"/>
              <a:t>Perform operations that consume a large amount of time without stopping the rest of the application</a:t>
            </a:r>
          </a:p>
          <a:p>
            <a:pPr eaLnBrk="1" hangingPunct="1"/>
            <a:endParaRPr lang="en-US" altLang="en-US" dirty="0"/>
          </a:p>
        </p:txBody>
      </p:sp>
      <p:sp>
        <p:nvSpPr>
          <p:cNvPr id="4" name="Title 1"/>
          <p:cNvSpPr txBox="1">
            <a:spLocks/>
          </p:cNvSpPr>
          <p:nvPr/>
        </p:nvSpPr>
        <p:spPr>
          <a:xfrm>
            <a:off x="1177636" y="286603"/>
            <a:ext cx="9978044" cy="14313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dirty="0"/>
              <a:t>With threads you can</a:t>
            </a:r>
          </a:p>
        </p:txBody>
      </p:sp>
    </p:spTree>
    <p:extLst>
      <p:ext uri="{BB962C8B-B14F-4D97-AF65-F5344CB8AC3E}">
        <p14:creationId xmlns:p14="http://schemas.microsoft.com/office/powerpoint/2010/main" val="2655617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sz="4000"/>
              <a:t>Threading: Advantages and Dangers</a:t>
            </a:r>
          </a:p>
        </p:txBody>
      </p:sp>
      <p:sp>
        <p:nvSpPr>
          <p:cNvPr id="9221" name="Rectangle 3"/>
          <p:cNvSpPr>
            <a:spLocks noGrp="1" noChangeArrowheads="1"/>
          </p:cNvSpPr>
          <p:nvPr>
            <p:ph type="body" idx="1"/>
          </p:nvPr>
        </p:nvSpPr>
        <p:spPr>
          <a:xfrm>
            <a:off x="2209800" y="2514600"/>
            <a:ext cx="7772400" cy="2590800"/>
          </a:xfrm>
        </p:spPr>
        <p:txBody>
          <a:bodyPr>
            <a:normAutofit lnSpcReduction="10000"/>
          </a:bodyPr>
          <a:lstStyle/>
          <a:p>
            <a:pPr eaLnBrk="1" hangingPunct="1">
              <a:lnSpc>
                <a:spcPct val="90000"/>
              </a:lnSpc>
            </a:pPr>
            <a:r>
              <a:rPr lang="en-US" altLang="en-US" sz="2400" dirty="0"/>
              <a:t>Reasons to use Threading</a:t>
            </a:r>
          </a:p>
          <a:p>
            <a:pPr lvl="1" eaLnBrk="1" hangingPunct="1">
              <a:lnSpc>
                <a:spcPct val="90000"/>
              </a:lnSpc>
            </a:pPr>
            <a:r>
              <a:rPr lang="en-US" altLang="en-US" sz="2000" dirty="0"/>
              <a:t>Timers</a:t>
            </a:r>
          </a:p>
          <a:p>
            <a:pPr lvl="1" eaLnBrk="1" hangingPunct="1">
              <a:lnSpc>
                <a:spcPct val="90000"/>
              </a:lnSpc>
            </a:pPr>
            <a:r>
              <a:rPr lang="en-US" altLang="en-US" sz="2000" dirty="0"/>
              <a:t>UI Responsiveness</a:t>
            </a:r>
          </a:p>
          <a:p>
            <a:pPr lvl="1" eaLnBrk="1" hangingPunct="1">
              <a:lnSpc>
                <a:spcPct val="90000"/>
              </a:lnSpc>
            </a:pPr>
            <a:r>
              <a:rPr lang="en-US" altLang="en-US" sz="2000" dirty="0"/>
              <a:t>Multiple processors</a:t>
            </a:r>
          </a:p>
          <a:p>
            <a:pPr eaLnBrk="1" hangingPunct="1">
              <a:lnSpc>
                <a:spcPct val="90000"/>
              </a:lnSpc>
            </a:pPr>
            <a:r>
              <a:rPr lang="en-US" altLang="en-US" sz="2400" dirty="0"/>
              <a:t>Dangers</a:t>
            </a:r>
          </a:p>
          <a:p>
            <a:pPr lvl="1" eaLnBrk="1" hangingPunct="1">
              <a:lnSpc>
                <a:spcPct val="90000"/>
              </a:lnSpc>
            </a:pPr>
            <a:r>
              <a:rPr lang="en-US" altLang="en-US" sz="2000" dirty="0"/>
              <a:t>Race Conditions</a:t>
            </a:r>
          </a:p>
          <a:p>
            <a:pPr lvl="1" eaLnBrk="1" hangingPunct="1">
              <a:lnSpc>
                <a:spcPct val="90000"/>
              </a:lnSpc>
            </a:pPr>
            <a:r>
              <a:rPr lang="en-US" altLang="en-US" sz="2000" dirty="0"/>
              <a:t>Deadlock</a:t>
            </a:r>
          </a:p>
        </p:txBody>
      </p:sp>
      <p:sp>
        <p:nvSpPr>
          <p:cNvPr id="9222" name="Line 4"/>
          <p:cNvSpPr>
            <a:spLocks noChangeShapeType="1"/>
          </p:cNvSpPr>
          <p:nvPr/>
        </p:nvSpPr>
        <p:spPr bwMode="auto">
          <a:xfrm>
            <a:off x="7959725" y="2286000"/>
            <a:ext cx="0" cy="3657600"/>
          </a:xfrm>
          <a:prstGeom prst="line">
            <a:avLst/>
          </a:prstGeom>
          <a:noFill/>
          <a:ln w="571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3" name="Text Box 5"/>
          <p:cNvSpPr txBox="1">
            <a:spLocks noChangeArrowheads="1"/>
          </p:cNvSpPr>
          <p:nvPr/>
        </p:nvSpPr>
        <p:spPr bwMode="auto">
          <a:xfrm>
            <a:off x="7513639" y="1781176"/>
            <a:ext cx="8270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1600"/>
              <a:t>Main</a:t>
            </a:r>
          </a:p>
          <a:p>
            <a:pPr algn="ctr" eaLnBrk="1" hangingPunct="1"/>
            <a:r>
              <a:rPr lang="en-US" altLang="en-US" sz="1600"/>
              <a:t>Thread</a:t>
            </a:r>
          </a:p>
        </p:txBody>
      </p:sp>
      <p:grpSp>
        <p:nvGrpSpPr>
          <p:cNvPr id="9224" name="Group 12"/>
          <p:cNvGrpSpPr>
            <a:grpSpLocks/>
          </p:cNvGrpSpPr>
          <p:nvPr/>
        </p:nvGrpSpPr>
        <p:grpSpPr bwMode="auto">
          <a:xfrm>
            <a:off x="8088313" y="2217738"/>
            <a:ext cx="914400" cy="3268662"/>
            <a:chOff x="3825" y="1301"/>
            <a:chExt cx="576" cy="2059"/>
          </a:xfrm>
        </p:grpSpPr>
        <p:sp>
          <p:nvSpPr>
            <p:cNvPr id="9226" name="Freeform 10"/>
            <p:cNvSpPr>
              <a:spLocks/>
            </p:cNvSpPr>
            <p:nvPr/>
          </p:nvSpPr>
          <p:spPr bwMode="auto">
            <a:xfrm rot="-534103">
              <a:off x="3825" y="1301"/>
              <a:ext cx="576" cy="2016"/>
            </a:xfrm>
            <a:custGeom>
              <a:avLst/>
              <a:gdLst>
                <a:gd name="T0" fmla="*/ 72 w 576"/>
                <a:gd name="T1" fmla="*/ 0 h 2016"/>
                <a:gd name="T2" fmla="*/ 72 w 576"/>
                <a:gd name="T3" fmla="*/ 528 h 2016"/>
                <a:gd name="T4" fmla="*/ 504 w 576"/>
                <a:gd name="T5" fmla="*/ 672 h 2016"/>
                <a:gd name="T6" fmla="*/ 504 w 576"/>
                <a:gd name="T7" fmla="*/ 1104 h 2016"/>
                <a:gd name="T8" fmla="*/ 360 w 576"/>
                <a:gd name="T9" fmla="*/ 2016 h 20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2016">
                  <a:moveTo>
                    <a:pt x="72" y="0"/>
                  </a:moveTo>
                  <a:cubicBezTo>
                    <a:pt x="36" y="208"/>
                    <a:pt x="0" y="416"/>
                    <a:pt x="72" y="528"/>
                  </a:cubicBezTo>
                  <a:cubicBezTo>
                    <a:pt x="144" y="640"/>
                    <a:pt x="432" y="576"/>
                    <a:pt x="504" y="672"/>
                  </a:cubicBezTo>
                  <a:cubicBezTo>
                    <a:pt x="576" y="768"/>
                    <a:pt x="528" y="880"/>
                    <a:pt x="504" y="1104"/>
                  </a:cubicBezTo>
                  <a:cubicBezTo>
                    <a:pt x="480" y="1328"/>
                    <a:pt x="384" y="1864"/>
                    <a:pt x="360" y="2016"/>
                  </a:cubicBezTo>
                </a:path>
              </a:pathLst>
            </a:custGeom>
            <a:noFill/>
            <a:ln w="38100" cmpd="sng">
              <a:solidFill>
                <a:srgbClr val="8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Line 11"/>
            <p:cNvSpPr>
              <a:spLocks noChangeShapeType="1"/>
            </p:cNvSpPr>
            <p:nvPr/>
          </p:nvSpPr>
          <p:spPr bwMode="auto">
            <a:xfrm>
              <a:off x="4345" y="3168"/>
              <a:ext cx="0" cy="192"/>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225" name="Text Box 16"/>
          <p:cNvSpPr txBox="1">
            <a:spLocks noChangeArrowheads="1"/>
          </p:cNvSpPr>
          <p:nvPr/>
        </p:nvSpPr>
        <p:spPr bwMode="auto">
          <a:xfrm>
            <a:off x="8926514" y="3336926"/>
            <a:ext cx="8270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1600"/>
              <a:t>Child</a:t>
            </a:r>
          </a:p>
          <a:p>
            <a:pPr algn="ctr" eaLnBrk="1" hangingPunct="1"/>
            <a:r>
              <a:rPr lang="en-US" altLang="en-US" sz="1600"/>
              <a:t>Thread</a:t>
            </a:r>
          </a:p>
        </p:txBody>
      </p:sp>
    </p:spTree>
    <p:extLst>
      <p:ext uri="{BB962C8B-B14F-4D97-AF65-F5344CB8AC3E}">
        <p14:creationId xmlns:p14="http://schemas.microsoft.com/office/powerpoint/2010/main" val="1138591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3386-1784-4E24-8C5C-9EB2C073B0CD}"/>
              </a:ext>
            </a:extLst>
          </p:cNvPr>
          <p:cNvSpPr>
            <a:spLocks noGrp="1"/>
          </p:cNvSpPr>
          <p:nvPr>
            <p:ph type="title"/>
          </p:nvPr>
        </p:nvSpPr>
        <p:spPr/>
        <p:txBody>
          <a:bodyPr/>
          <a:lstStyle/>
          <a:p>
            <a:r>
              <a:rPr lang="en-US" dirty="0"/>
              <a:t>Race Condition</a:t>
            </a:r>
          </a:p>
        </p:txBody>
      </p:sp>
      <p:sp>
        <p:nvSpPr>
          <p:cNvPr id="3" name="Content Placeholder 2">
            <a:extLst>
              <a:ext uri="{FF2B5EF4-FFF2-40B4-BE49-F238E27FC236}">
                <a16:creationId xmlns:a16="http://schemas.microsoft.com/office/drawing/2014/main" id="{46833DE1-FB4B-41DC-9947-69D9E85DD649}"/>
              </a:ext>
            </a:extLst>
          </p:cNvPr>
          <p:cNvSpPr>
            <a:spLocks noGrp="1"/>
          </p:cNvSpPr>
          <p:nvPr>
            <p:ph idx="1"/>
          </p:nvPr>
        </p:nvSpPr>
        <p:spPr/>
        <p:txBody>
          <a:bodyPr/>
          <a:lstStyle/>
          <a:p>
            <a:r>
              <a:rPr lang="en-US" dirty="0"/>
              <a:t>if (x == 5) // t0 and t1</a:t>
            </a:r>
            <a:br>
              <a:rPr lang="en-US" dirty="0"/>
            </a:br>
            <a:r>
              <a:rPr lang="en-US" dirty="0"/>
              <a:t>{ </a:t>
            </a:r>
          </a:p>
          <a:p>
            <a:r>
              <a:rPr lang="en-US" dirty="0"/>
              <a:t>    y = x * 2; // The "Act" </a:t>
            </a:r>
          </a:p>
          <a:p>
            <a:r>
              <a:rPr lang="en-US" dirty="0"/>
              <a:t>   // If another thread changed x in between "if (x == 5)" and "y = x * 2" above, </a:t>
            </a:r>
          </a:p>
          <a:p>
            <a:r>
              <a:rPr lang="en-US" dirty="0"/>
              <a:t>   // y will not be equal to 10. </a:t>
            </a:r>
            <a:br>
              <a:rPr lang="en-US" dirty="0"/>
            </a:br>
            <a:r>
              <a:rPr lang="en-US" dirty="0"/>
              <a:t>}</a:t>
            </a:r>
          </a:p>
          <a:p>
            <a:endParaRPr lang="en-US" dirty="0"/>
          </a:p>
        </p:txBody>
      </p:sp>
    </p:spTree>
    <p:extLst>
      <p:ext uri="{BB962C8B-B14F-4D97-AF65-F5344CB8AC3E}">
        <p14:creationId xmlns:p14="http://schemas.microsoft.com/office/powerpoint/2010/main" val="118661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Spawning a new Thread</a:t>
            </a:r>
          </a:p>
        </p:txBody>
      </p:sp>
      <p:sp>
        <p:nvSpPr>
          <p:cNvPr id="10245" name="Rectangle 3"/>
          <p:cNvSpPr>
            <a:spLocks noGrp="1" noChangeArrowheads="1"/>
          </p:cNvSpPr>
          <p:nvPr>
            <p:ph type="body" idx="1"/>
          </p:nvPr>
        </p:nvSpPr>
        <p:spPr/>
        <p:txBody>
          <a:bodyPr/>
          <a:lstStyle/>
          <a:p>
            <a:pPr eaLnBrk="1" hangingPunct="1"/>
            <a:r>
              <a:rPr lang="en-US" altLang="en-US"/>
              <a:t>IO</a:t>
            </a:r>
          </a:p>
          <a:p>
            <a:pPr eaLnBrk="1" hangingPunct="1"/>
            <a:r>
              <a:rPr lang="en-US" altLang="en-US"/>
              <a:t>Delegates</a:t>
            </a:r>
          </a:p>
          <a:p>
            <a:pPr eaLnBrk="1" hangingPunct="1"/>
            <a:r>
              <a:rPr lang="en-US" altLang="en-US"/>
              <a:t>System.Thread</a:t>
            </a:r>
          </a:p>
        </p:txBody>
      </p:sp>
    </p:spTree>
    <p:extLst>
      <p:ext uri="{BB962C8B-B14F-4D97-AF65-F5344CB8AC3E}">
        <p14:creationId xmlns:p14="http://schemas.microsoft.com/office/powerpoint/2010/main" val="334607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a:t> </a:t>
            </a:r>
          </a:p>
        </p:txBody>
      </p:sp>
      <p:sp>
        <p:nvSpPr>
          <p:cNvPr id="14339" name="Content Placeholder 2"/>
          <p:cNvSpPr>
            <a:spLocks noGrp="1"/>
          </p:cNvSpPr>
          <p:nvPr>
            <p:ph idx="1"/>
          </p:nvPr>
        </p:nvSpPr>
        <p:spPr>
          <a:xfrm>
            <a:off x="1177636" y="2050472"/>
            <a:ext cx="9978044" cy="4059383"/>
          </a:xfrm>
        </p:spPr>
        <p:txBody>
          <a:bodyPr/>
          <a:lstStyle/>
          <a:p>
            <a:pPr lvl="1" eaLnBrk="1" hangingPunct="1"/>
            <a:r>
              <a:rPr lang="en-US" altLang="en-US" dirty="0"/>
              <a:t>Provides classes and interfaces that enable multithreaded programming.</a:t>
            </a:r>
          </a:p>
          <a:p>
            <a:pPr lvl="1" eaLnBrk="1" hangingPunct="1"/>
            <a:endParaRPr lang="en-US" altLang="en-US" dirty="0"/>
          </a:p>
          <a:p>
            <a:pPr lvl="1" eaLnBrk="1" hangingPunct="1"/>
            <a:r>
              <a:rPr lang="en-US" altLang="en-US" dirty="0"/>
              <a:t>Consists of classes for synchronizing thread activities .</a:t>
            </a:r>
          </a:p>
          <a:p>
            <a:pPr lvl="1" eaLnBrk="1" hangingPunct="1"/>
            <a:endParaRPr lang="en-US" altLang="en-US" dirty="0"/>
          </a:p>
          <a:p>
            <a:pPr lvl="1" eaLnBrk="1" hangingPunct="1"/>
            <a:r>
              <a:rPr lang="en-US" altLang="en-US" dirty="0"/>
              <a:t>Chief among the namespace members  is Thread class</a:t>
            </a:r>
          </a:p>
          <a:p>
            <a:pPr eaLnBrk="1" hangingPunct="1">
              <a:buFont typeface="Georgia" panose="02040502050405020303" pitchFamily="18" charset="0"/>
              <a:buNone/>
            </a:pPr>
            <a:endParaRPr lang="en-US" altLang="en-US" dirty="0"/>
          </a:p>
        </p:txBody>
      </p:sp>
      <p:sp>
        <p:nvSpPr>
          <p:cNvPr id="4" name="Title 1"/>
          <p:cNvSpPr txBox="1">
            <a:spLocks/>
          </p:cNvSpPr>
          <p:nvPr/>
        </p:nvSpPr>
        <p:spPr>
          <a:xfrm>
            <a:off x="1177636" y="286603"/>
            <a:ext cx="9978044" cy="15837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dirty="0"/>
              <a:t>System. Threading Namespace</a:t>
            </a:r>
          </a:p>
        </p:txBody>
      </p:sp>
    </p:spTree>
    <p:extLst>
      <p:ext uri="{BB962C8B-B14F-4D97-AF65-F5344CB8AC3E}">
        <p14:creationId xmlns:p14="http://schemas.microsoft.com/office/powerpoint/2010/main" val="2498382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t> </a:t>
            </a:r>
          </a:p>
        </p:txBody>
      </p:sp>
      <p:sp>
        <p:nvSpPr>
          <p:cNvPr id="3" name="Content Placeholder 2"/>
          <p:cNvSpPr>
            <a:spLocks noGrp="1"/>
          </p:cNvSpPr>
          <p:nvPr>
            <p:ph idx="1"/>
          </p:nvPr>
        </p:nvSpPr>
        <p:spPr>
          <a:xfrm>
            <a:off x="1177636" y="2050472"/>
            <a:ext cx="9978044" cy="4170219"/>
          </a:xfrm>
        </p:spPr>
        <p:txBody>
          <a:bodyPr>
            <a:normAutofit/>
          </a:bodyPr>
          <a:lstStyle/>
          <a:p>
            <a:pPr marL="365760" indent="-256032">
              <a:spcAft>
                <a:spcPts val="0"/>
              </a:spcAft>
              <a:buClr>
                <a:schemeClr val="accent3"/>
              </a:buClr>
              <a:buFontTx/>
              <a:buChar char="-"/>
              <a:defRPr/>
            </a:pPr>
            <a:r>
              <a:rPr lang="en-US" dirty="0">
                <a:solidFill>
                  <a:schemeClr val="tx1"/>
                </a:solidFill>
              </a:rPr>
              <a:t>Implements various methods &amp; properties that allows to  manipulate concurrently running threads.</a:t>
            </a:r>
          </a:p>
          <a:p>
            <a:pPr marL="365760" indent="-256032">
              <a:spcAft>
                <a:spcPts val="0"/>
              </a:spcAft>
              <a:buClr>
                <a:schemeClr val="accent3"/>
              </a:buClr>
              <a:buFontTx/>
              <a:buChar char="-"/>
              <a:defRPr/>
            </a:pPr>
            <a:endParaRPr lang="en-US" dirty="0">
              <a:solidFill>
                <a:schemeClr val="tx1"/>
              </a:solidFill>
            </a:endParaRPr>
          </a:p>
          <a:p>
            <a:pPr marL="365760" indent="-256032">
              <a:spcAft>
                <a:spcPts val="0"/>
              </a:spcAft>
              <a:buClr>
                <a:schemeClr val="accent3"/>
              </a:buClr>
              <a:buFontTx/>
              <a:buChar char="-"/>
              <a:defRPr/>
            </a:pPr>
            <a:r>
              <a:rPr lang="en-US" dirty="0">
                <a:solidFill>
                  <a:schemeClr val="tx1"/>
                </a:solidFill>
              </a:rPr>
              <a:t>Some of them are :</a:t>
            </a:r>
          </a:p>
          <a:p>
            <a:pPr marL="365760" indent="-256032">
              <a:spcAft>
                <a:spcPts val="0"/>
              </a:spcAft>
              <a:buClr>
                <a:schemeClr val="accent3"/>
              </a:buClr>
              <a:buFont typeface="Wingdings" pitchFamily="2" charset="2"/>
              <a:buChar char="Ø"/>
              <a:defRPr/>
            </a:pPr>
            <a:r>
              <a:rPr lang="en-US" dirty="0">
                <a:solidFill>
                  <a:schemeClr val="tx1"/>
                </a:solidFill>
              </a:rPr>
              <a:t>CurrentThread</a:t>
            </a:r>
          </a:p>
          <a:p>
            <a:pPr marL="365760" indent="-256032">
              <a:spcAft>
                <a:spcPts val="0"/>
              </a:spcAft>
              <a:buClr>
                <a:schemeClr val="accent3"/>
              </a:buClr>
              <a:buFont typeface="Wingdings" pitchFamily="2" charset="2"/>
              <a:buChar char="Ø"/>
              <a:defRPr/>
            </a:pPr>
            <a:r>
              <a:rPr lang="en-US" dirty="0">
                <a:solidFill>
                  <a:schemeClr val="tx1"/>
                </a:solidFill>
              </a:rPr>
              <a:t>IsAlive</a:t>
            </a:r>
          </a:p>
          <a:p>
            <a:pPr marL="365760" indent="-256032">
              <a:spcAft>
                <a:spcPts val="0"/>
              </a:spcAft>
              <a:buClr>
                <a:schemeClr val="accent3"/>
              </a:buClr>
              <a:buFont typeface="Wingdings" pitchFamily="2" charset="2"/>
              <a:buChar char="Ø"/>
              <a:defRPr/>
            </a:pPr>
            <a:r>
              <a:rPr lang="en-US" dirty="0">
                <a:solidFill>
                  <a:schemeClr val="tx1"/>
                </a:solidFill>
              </a:rPr>
              <a:t>IsBackground</a:t>
            </a:r>
          </a:p>
          <a:p>
            <a:pPr marL="365760" indent="-256032">
              <a:spcAft>
                <a:spcPts val="0"/>
              </a:spcAft>
              <a:buClr>
                <a:schemeClr val="accent3"/>
              </a:buClr>
              <a:buFont typeface="Wingdings" pitchFamily="2" charset="2"/>
              <a:buChar char="Ø"/>
              <a:defRPr/>
            </a:pPr>
            <a:r>
              <a:rPr lang="en-US" dirty="0">
                <a:solidFill>
                  <a:schemeClr val="tx1"/>
                </a:solidFill>
              </a:rPr>
              <a:t>Name </a:t>
            </a:r>
          </a:p>
          <a:p>
            <a:pPr marL="365760" indent="-256032">
              <a:spcAft>
                <a:spcPts val="0"/>
              </a:spcAft>
              <a:buClr>
                <a:schemeClr val="accent3"/>
              </a:buClr>
              <a:buFont typeface="Wingdings" pitchFamily="2" charset="2"/>
              <a:buChar char="Ø"/>
              <a:defRPr/>
            </a:pPr>
            <a:r>
              <a:rPr lang="en-US" dirty="0">
                <a:solidFill>
                  <a:schemeClr val="tx1"/>
                </a:solidFill>
              </a:rPr>
              <a:t>Priority</a:t>
            </a:r>
          </a:p>
          <a:p>
            <a:pPr marL="365760" indent="-256032">
              <a:spcAft>
                <a:spcPts val="0"/>
              </a:spcAft>
              <a:buClr>
                <a:schemeClr val="accent3"/>
              </a:buClr>
              <a:buFont typeface="Wingdings" pitchFamily="2" charset="2"/>
              <a:buChar char="Ø"/>
              <a:defRPr/>
            </a:pPr>
            <a:r>
              <a:rPr lang="en-US" dirty="0">
                <a:solidFill>
                  <a:schemeClr val="tx1"/>
                </a:solidFill>
              </a:rPr>
              <a:t>ThreadState</a:t>
            </a:r>
          </a:p>
        </p:txBody>
      </p:sp>
      <p:sp>
        <p:nvSpPr>
          <p:cNvPr id="4" name="Title 1"/>
          <p:cNvSpPr txBox="1">
            <a:spLocks/>
          </p:cNvSpPr>
          <p:nvPr/>
        </p:nvSpPr>
        <p:spPr>
          <a:xfrm>
            <a:off x="1177636" y="286603"/>
            <a:ext cx="9978044" cy="15837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dirty="0"/>
              <a:t>Thread Class</a:t>
            </a:r>
          </a:p>
        </p:txBody>
      </p:sp>
    </p:spTree>
    <p:extLst>
      <p:ext uri="{BB962C8B-B14F-4D97-AF65-F5344CB8AC3E}">
        <p14:creationId xmlns:p14="http://schemas.microsoft.com/office/powerpoint/2010/main" val="1590984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a:t>Thread Constructor</a:t>
            </a:r>
          </a:p>
        </p:txBody>
      </p:sp>
      <p:sp>
        <p:nvSpPr>
          <p:cNvPr id="16389" name="Rectangle 3"/>
          <p:cNvSpPr>
            <a:spLocks noGrp="1" noChangeArrowheads="1"/>
          </p:cNvSpPr>
          <p:nvPr>
            <p:ph type="body" idx="1"/>
          </p:nvPr>
        </p:nvSpPr>
        <p:spPr/>
        <p:txBody>
          <a:bodyPr/>
          <a:lstStyle/>
          <a:p>
            <a:pPr eaLnBrk="1" hangingPunct="1">
              <a:lnSpc>
                <a:spcPct val="90000"/>
              </a:lnSpc>
            </a:pPr>
            <a:r>
              <a:rPr lang="en-US" altLang="en-US" sz="2400"/>
              <a:t>Takes a ThreadStart delegate</a:t>
            </a:r>
          </a:p>
          <a:p>
            <a:pPr eaLnBrk="1" hangingPunct="1">
              <a:lnSpc>
                <a:spcPct val="90000"/>
              </a:lnSpc>
            </a:pPr>
            <a:endParaRPr lang="en-US" altLang="en-US" sz="2400"/>
          </a:p>
          <a:p>
            <a:pPr eaLnBrk="1" hangingPunct="1">
              <a:lnSpc>
                <a:spcPct val="90000"/>
              </a:lnSpc>
            </a:pPr>
            <a:r>
              <a:rPr lang="en-US" altLang="en-US" sz="2400"/>
              <a:t>ThreadStart(void () target)</a:t>
            </a:r>
          </a:p>
          <a:p>
            <a:pPr lvl="1" eaLnBrk="1" hangingPunct="1">
              <a:lnSpc>
                <a:spcPct val="90000"/>
              </a:lnSpc>
            </a:pPr>
            <a:r>
              <a:rPr lang="en-US" altLang="en-US" sz="2000"/>
              <a:t>Takes a method which returns void and has no params:</a:t>
            </a:r>
          </a:p>
          <a:p>
            <a:pPr lvl="2" eaLnBrk="1" hangingPunct="1">
              <a:lnSpc>
                <a:spcPct val="90000"/>
              </a:lnSpc>
            </a:pPr>
            <a:r>
              <a:rPr lang="en-US" altLang="en-US" sz="1800"/>
              <a:t>void MyMethod()</a:t>
            </a:r>
          </a:p>
          <a:p>
            <a:pPr lvl="2" eaLnBrk="1" hangingPunct="1">
              <a:lnSpc>
                <a:spcPct val="90000"/>
              </a:lnSpc>
            </a:pPr>
            <a:endParaRPr lang="en-US" altLang="en-US" sz="1800"/>
          </a:p>
          <a:p>
            <a:pPr eaLnBrk="1" hangingPunct="1">
              <a:lnSpc>
                <a:spcPct val="90000"/>
              </a:lnSpc>
            </a:pPr>
            <a:r>
              <a:rPr lang="en-US" altLang="en-US" sz="2400"/>
              <a:t>Thread begins execution when Start() is called</a:t>
            </a:r>
          </a:p>
          <a:p>
            <a:pPr eaLnBrk="1" hangingPunct="1">
              <a:lnSpc>
                <a:spcPct val="90000"/>
              </a:lnSpc>
            </a:pPr>
            <a:r>
              <a:rPr lang="en-US" altLang="en-US" sz="2400"/>
              <a:t>Thread executes method passed to ThreadStart</a:t>
            </a:r>
          </a:p>
        </p:txBody>
      </p:sp>
    </p:spTree>
    <p:extLst>
      <p:ext uri="{BB962C8B-B14F-4D97-AF65-F5344CB8AC3E}">
        <p14:creationId xmlns:p14="http://schemas.microsoft.com/office/powerpoint/2010/main" val="2102643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2121</TotalTime>
  <Words>1311</Words>
  <Application>Microsoft Office PowerPoint</Application>
  <PresentationFormat>Widescreen</PresentationFormat>
  <Paragraphs>251</Paragraphs>
  <Slides>29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Consolas</vt:lpstr>
      <vt:lpstr>Courier New</vt:lpstr>
      <vt:lpstr>Georgia</vt:lpstr>
      <vt:lpstr>Wingdings</vt:lpstr>
      <vt:lpstr>Retrospect</vt:lpstr>
      <vt:lpstr>Threading using C# and .NET</vt:lpstr>
      <vt:lpstr> </vt:lpstr>
      <vt:lpstr> </vt:lpstr>
      <vt:lpstr>Threading: Advantages and Dangers</vt:lpstr>
      <vt:lpstr>Race Condition</vt:lpstr>
      <vt:lpstr>Spawning a new Thread</vt:lpstr>
      <vt:lpstr> </vt:lpstr>
      <vt:lpstr> </vt:lpstr>
      <vt:lpstr>Thread Constructor</vt:lpstr>
      <vt:lpstr>Thread Properties</vt:lpstr>
      <vt:lpstr>Thread Methods</vt:lpstr>
      <vt:lpstr>Thread Methods (Continued)</vt:lpstr>
      <vt:lpstr>Exceptions Between threads</vt:lpstr>
      <vt:lpstr> </vt:lpstr>
      <vt:lpstr> </vt:lpstr>
      <vt:lpstr> </vt:lpstr>
      <vt:lpstr> </vt:lpstr>
      <vt:lpstr>Synchronization Classes and Constructs</vt:lpstr>
      <vt:lpstr>Monitor Class (static)</vt:lpstr>
      <vt:lpstr> </vt:lpstr>
      <vt:lpstr>Skeleton Code: Monitor</vt:lpstr>
      <vt:lpstr>The lock Keyword</vt:lpstr>
      <vt:lpstr>The lock Mutex</vt:lpstr>
      <vt:lpstr>Skeleton Code: lock</vt:lpstr>
      <vt:lpstr> </vt:lpstr>
      <vt:lpstr>Sync v/s ASync</vt:lpstr>
      <vt:lpstr>Multithreading</vt:lpstr>
      <vt:lpstr>Reading on ASync</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Week 08</dc:title>
  <dc:creator>Murtaza Fazal</dc:creator>
  <cp:lastModifiedBy>zain.hassan28@hotmail.com</cp:lastModifiedBy>
  <cp:revision>19</cp:revision>
  <dcterms:created xsi:type="dcterms:W3CDTF">2017-02-24T10:48:07Z</dcterms:created>
  <dcterms:modified xsi:type="dcterms:W3CDTF">2021-11-18T18:56:25Z</dcterms:modified>
</cp:coreProperties>
</file>