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AA23-3FFC-70D0-3750-80832514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EFA6D-C6E3-E193-B790-C380C25BB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6E03-C0C8-45FF-007F-4B01F1D9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700C-8BA2-14EF-CF79-2582CADF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D291-DFFB-7FF0-5465-56AA5682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60D3-C34A-FB4B-386F-089522AE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5C22B-24C9-451C-1222-77F82FF9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C78F-2494-8314-3C0A-33015D79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4D9C-58A6-8E15-E388-EC5AD11A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BB5C-2A1A-7B8C-05B4-4A9B86D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8E21B-0B5E-DE72-94F1-6D00EC11B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FD9A7-33A4-63AE-94F5-731FA099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F246-8871-8809-E315-6917F1A3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29C1-2553-A20D-3C2B-91E6E5C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B273-3317-DC3C-1E2F-64ED95E1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6E5E-E794-81FD-8A7B-503457D0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8ACA-4E3A-31C8-400C-DA608E83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1FDF-181D-4B53-84A8-A44F6B1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CEA2-7E94-48E4-A92F-36DF579B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96E8-7F4C-F39B-FDC9-77B0AD71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9329-1B68-17F8-6AEC-9FBE41E7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3A17E-60D4-CD7E-F3BB-59AEFCD8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B58A-6243-4DBD-EE67-C7A568C4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1974-5557-2BB7-57C7-A7218090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F205-E52C-A05A-6129-C5579B42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9B63-E721-2BCC-7B7E-BC928D38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9A8B-6616-021A-6D85-10B060E43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B30A7-166C-8979-9C0B-FCC59974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B9B2-599E-CF67-D540-F232FE60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8051-459A-C04E-3981-2C32C833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CE8F-003E-302F-DE75-AEDC40C4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9559-AA89-810A-B4B4-8A9175E3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CA561-9564-526C-CBC7-25983F33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C334A-0DD7-91BC-FFCA-1E2D3B3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C6991-4ACD-A568-AA8B-9CC4E95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30050-890C-9355-CA8C-91D6B253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A8A66-BFBE-6506-D7DC-7C3D3C92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B7747-2691-1DE1-CA55-424F84E2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DB9C4-0B51-E9AA-BD7C-9D57F802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F264-EBA8-5F01-16FD-C4C81DD6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5CD18-9844-F351-7291-9D0F79A7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1813-8499-FC05-DAD4-C1A6B1E7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3D1F-3FB5-9792-0EAA-F59A0077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4CA4-2E7F-8CAF-51E4-DFCA969B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5180-7218-B2E0-6E69-10BE854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6F84-9C3C-BED3-1FDB-829C86CD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1C4A-8252-2BDF-238B-8189E1C6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3C8B-38F2-8243-8709-F2C489B6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B0981-6D80-811A-51AE-E6C520E8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8AC1-2D65-ABAA-F3FE-ECA8AD7E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FDA7-5C3D-4744-D942-615ECD2A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7124-6E43-B130-3D61-F6A82C0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94A2-C5E7-68D0-CD61-96503E2C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F75A-A043-5A71-7145-4C8E513C3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32157-DDF0-ADD2-54E4-4C9D7E56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EFE3-195D-2133-EBAE-44976B30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926A-4AEA-6300-31AA-F7177B36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8DFFD-7823-A5FF-EFB1-4C92EA2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586F9-0F92-5EAF-BBF8-D33CC664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0498B-A755-847F-7877-F8EA2D9E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DE9B-54B7-CD89-60FC-57C84DA64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DC15-2036-4F6C-9091-56A888FDE6C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2D44-9882-360A-0F11-CB75C612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74B0-2BEE-42E4-3748-022A5AF6D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AA4F-A1C3-486E-93E6-306AAEE34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6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2BCD-EE5B-AA36-BE0B-5F5A6A0FE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 of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6A56-2DA6-D0B6-BF7C-7109CFD43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Dr. Rauf Ahmed Shams </a:t>
            </a:r>
            <a:r>
              <a:rPr lang="en-US" dirty="0" err="1"/>
              <a:t>Malick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27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0386-9035-D6AA-4B5D-F1F65A3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chart?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2CEB8-6AD7-EE69-B239-6A0D92A0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9" t="25396" r="32296" b="15040"/>
          <a:stretch/>
        </p:blipFill>
        <p:spPr bwMode="auto">
          <a:xfrm>
            <a:off x="2289210" y="1825625"/>
            <a:ext cx="761358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025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52A62-F839-5A19-BE2D-B61F63297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9" t="19115" r="19022" b="11865"/>
          <a:stretch/>
        </p:blipFill>
        <p:spPr>
          <a:xfrm>
            <a:off x="2345634" y="1311964"/>
            <a:ext cx="7527235" cy="47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9EFFB-E63E-1C3A-8FA0-ADD7A5088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1" t="18149" r="21957" b="17472"/>
          <a:stretch/>
        </p:blipFill>
        <p:spPr>
          <a:xfrm>
            <a:off x="1007165" y="1245704"/>
            <a:ext cx="8507896" cy="44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539C4-3F67-A57B-BBDA-5CD95C79C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3" t="18148" r="23044" b="5292"/>
          <a:stretch/>
        </p:blipFill>
        <p:spPr>
          <a:xfrm>
            <a:off x="1285461" y="1245704"/>
            <a:ext cx="8097078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F9C4E-43BE-9319-4A35-E4EABEFCD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 t="16023" r="8044" b="7419"/>
          <a:stretch/>
        </p:blipFill>
        <p:spPr>
          <a:xfrm>
            <a:off x="1510748" y="1099930"/>
            <a:ext cx="9700591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86F7E-77E2-88D2-D827-84E1B5BBD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t="18342" r="25761" b="6839"/>
          <a:stretch/>
        </p:blipFill>
        <p:spPr>
          <a:xfrm>
            <a:off x="1484243" y="-438619"/>
            <a:ext cx="8335617" cy="75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73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56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Art of Data Visualization</vt:lpstr>
      <vt:lpstr>What is a good chart?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Data Visualization</dc:title>
  <dc:creator>fast</dc:creator>
  <cp:lastModifiedBy>fast</cp:lastModifiedBy>
  <cp:revision>2</cp:revision>
  <dcterms:created xsi:type="dcterms:W3CDTF">2022-05-09T10:12:16Z</dcterms:created>
  <dcterms:modified xsi:type="dcterms:W3CDTF">2022-05-09T18:01:16Z</dcterms:modified>
</cp:coreProperties>
</file>