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58" r:id="rId7"/>
    <p:sldId id="265" r:id="rId8"/>
    <p:sldId id="261" r:id="rId9"/>
    <p:sldId id="260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7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16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954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0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0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32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60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88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62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584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93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F4FA-A9D3-4AB1-BC25-4F6FFE9B32BD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171B-26A8-4063-838D-A2FD9443A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5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87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DSW algorithm</a:t>
            </a:r>
          </a:p>
          <a:p>
            <a:r>
              <a:rPr lang="en-US" dirty="0" smtClean="0"/>
              <a:t>AVL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66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rotation arises</a:t>
            </a:r>
          </a:p>
          <a:p>
            <a:r>
              <a:rPr lang="en-US" dirty="0" smtClean="0"/>
              <a:t>First create a backbone</a:t>
            </a:r>
          </a:p>
          <a:p>
            <a:r>
              <a:rPr lang="en-US" dirty="0" smtClean="0"/>
              <a:t>Then start balancing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52"/>
            <a:ext cx="10515600" cy="63304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Gp</a:t>
            </a:r>
            <a:r>
              <a:rPr lang="en-US" dirty="0" smtClean="0"/>
              <a:t>=null, parent=root, </a:t>
            </a:r>
            <a:r>
              <a:rPr lang="en-US" dirty="0" err="1" smtClean="0"/>
              <a:t>leftchild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While(parent!=null){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leftchild</a:t>
            </a:r>
            <a:r>
              <a:rPr lang="en-US" dirty="0" smtClean="0"/>
              <a:t>=parent-&gt;left</a:t>
            </a:r>
          </a:p>
          <a:p>
            <a:pPr>
              <a:buNone/>
            </a:pPr>
            <a:r>
              <a:rPr lang="en-US" dirty="0" smtClean="0"/>
              <a:t>   if(</a:t>
            </a:r>
            <a:r>
              <a:rPr lang="en-US" dirty="0" err="1" smtClean="0"/>
              <a:t>leftchild</a:t>
            </a:r>
            <a:r>
              <a:rPr lang="en-US" dirty="0" smtClean="0"/>
              <a:t>!=null){</a:t>
            </a:r>
          </a:p>
          <a:p>
            <a:pPr>
              <a:buNone/>
            </a:pPr>
            <a:r>
              <a:rPr lang="en-US" dirty="0" smtClean="0"/>
              <a:t>       if(</a:t>
            </a:r>
            <a:r>
              <a:rPr lang="en-US" dirty="0" err="1" smtClean="0"/>
              <a:t>Gp</a:t>
            </a:r>
            <a:r>
              <a:rPr lang="en-US" dirty="0" smtClean="0"/>
              <a:t>!=null)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gp</a:t>
            </a:r>
            <a:r>
              <a:rPr lang="en-US" dirty="0" smtClean="0"/>
              <a:t>-&gt;right = </a:t>
            </a:r>
            <a:r>
              <a:rPr lang="en-US" dirty="0" err="1" smtClean="0"/>
              <a:t>leftchild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else</a:t>
            </a:r>
          </a:p>
          <a:p>
            <a:pPr>
              <a:buNone/>
            </a:pPr>
            <a:r>
              <a:rPr lang="en-US" dirty="0" smtClean="0"/>
              <a:t>           root=</a:t>
            </a:r>
            <a:r>
              <a:rPr lang="en-US" dirty="0" err="1" smtClean="0"/>
              <a:t>leftchild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parent-&gt;left=</a:t>
            </a:r>
            <a:r>
              <a:rPr lang="en-US" dirty="0" err="1" smtClean="0"/>
              <a:t>leftchild</a:t>
            </a:r>
            <a:r>
              <a:rPr lang="en-US" dirty="0" smtClean="0"/>
              <a:t>-&gt;right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leftchild</a:t>
            </a:r>
            <a:r>
              <a:rPr lang="en-US" dirty="0" smtClean="0"/>
              <a:t>-&gt;right=parent</a:t>
            </a:r>
          </a:p>
          <a:p>
            <a:pPr>
              <a:buNone/>
            </a:pPr>
            <a:r>
              <a:rPr lang="en-US" dirty="0" smtClean="0"/>
              <a:t>       parent=</a:t>
            </a:r>
            <a:r>
              <a:rPr lang="en-US" dirty="0" err="1" smtClean="0"/>
              <a:t>leftchild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else{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gp</a:t>
            </a:r>
            <a:r>
              <a:rPr lang="en-US" dirty="0" smtClean="0"/>
              <a:t>=parent</a:t>
            </a:r>
          </a:p>
          <a:p>
            <a:pPr>
              <a:buNone/>
            </a:pPr>
            <a:r>
              <a:rPr lang="en-US" dirty="0" smtClean="0"/>
              <a:t>       parent=parent-&gt;right</a:t>
            </a:r>
          </a:p>
          <a:p>
            <a:pPr>
              <a:buNone/>
            </a:pPr>
            <a:r>
              <a:rPr lang="en-US" dirty="0" smtClean="0"/>
              <a:t>}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creating backbone</a:t>
            </a:r>
            <a:endParaRPr lang="en-US" dirty="0"/>
          </a:p>
        </p:txBody>
      </p:sp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249" y="1308296"/>
            <a:ext cx="10170942" cy="5176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make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createPerfectTree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n = </a:t>
            </a:r>
            <a:r>
              <a:rPr lang="en-US" i="1" dirty="0" smtClean="0"/>
              <a:t>number of nodes;</a:t>
            </a:r>
          </a:p>
          <a:p>
            <a:pPr>
              <a:buNone/>
            </a:pPr>
            <a:r>
              <a:rPr lang="en-US" dirty="0" smtClean="0"/>
              <a:t>	m = 2^⎣lg(n+1)⎦-1;</a:t>
            </a:r>
          </a:p>
          <a:p>
            <a:pPr>
              <a:buNone/>
            </a:pPr>
            <a:r>
              <a:rPr lang="en-US" i="1" dirty="0" smtClean="0"/>
              <a:t>	make n-m rotations starting from the top of backbone;</a:t>
            </a:r>
          </a:p>
          <a:p>
            <a:pPr>
              <a:buNone/>
            </a:pPr>
            <a:r>
              <a:rPr lang="en-US" dirty="0" smtClean="0"/>
              <a:t>	while (m &gt; 1)</a:t>
            </a:r>
          </a:p>
          <a:p>
            <a:pPr>
              <a:buNone/>
            </a:pPr>
            <a:r>
              <a:rPr lang="en-US" dirty="0" smtClean="0"/>
              <a:t>		m = m/2;</a:t>
            </a:r>
          </a:p>
          <a:p>
            <a:pPr>
              <a:buNone/>
            </a:pPr>
            <a:r>
              <a:rPr lang="en-US" i="1" dirty="0" smtClean="0"/>
              <a:t>		make m rotations starting from the top of backbone;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168812"/>
            <a:ext cx="10706686" cy="6689187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 err="1" smtClean="0"/>
              <a:t>makeRotations</a:t>
            </a:r>
            <a:r>
              <a:rPr lang="en-US" dirty="0" smtClean="0"/>
              <a:t>( bound) {</a:t>
            </a:r>
          </a:p>
          <a:p>
            <a:pPr fontAlgn="base">
              <a:buNone/>
            </a:pPr>
            <a:r>
              <a:rPr lang="en-US" dirty="0" smtClean="0"/>
              <a:t>  </a:t>
            </a:r>
            <a:r>
              <a:rPr lang="en-US" dirty="0" err="1" smtClean="0"/>
              <a:t>gp</a:t>
            </a:r>
            <a:r>
              <a:rPr lang="en-US" dirty="0" smtClean="0"/>
              <a:t>= null;   Node , parent = root, </a:t>
            </a:r>
            <a:r>
              <a:rPr lang="en-US" dirty="0" err="1" smtClean="0"/>
              <a:t>rightchild</a:t>
            </a:r>
            <a:r>
              <a:rPr lang="en-US" dirty="0" smtClean="0"/>
              <a:t> = root-&gt;right;</a:t>
            </a:r>
          </a:p>
          <a:p>
            <a:pPr fontAlgn="base">
              <a:buNone/>
            </a:pPr>
            <a:r>
              <a:rPr lang="en-US" dirty="0" smtClean="0"/>
              <a:t>  while(bound&gt;0){</a:t>
            </a:r>
          </a:p>
          <a:p>
            <a:pPr fontAlgn="base">
              <a:buNone/>
            </a:pPr>
            <a:r>
              <a:rPr lang="en-US" dirty="0" smtClean="0"/>
              <a:t>      if (</a:t>
            </a:r>
            <a:r>
              <a:rPr lang="en-US" dirty="0" err="1" smtClean="0"/>
              <a:t>rightchild</a:t>
            </a:r>
            <a:r>
              <a:rPr lang="en-US" dirty="0" smtClean="0"/>
              <a:t>!=null) {</a:t>
            </a:r>
          </a:p>
          <a:p>
            <a:pPr fontAlgn="base">
              <a:buNone/>
            </a:pPr>
            <a:r>
              <a:rPr lang="en-US" dirty="0" smtClean="0"/>
              <a:t>         if (</a:t>
            </a:r>
            <a:r>
              <a:rPr lang="en-US" dirty="0" err="1" smtClean="0"/>
              <a:t>gp</a:t>
            </a:r>
            <a:r>
              <a:rPr lang="en-US" dirty="0" smtClean="0"/>
              <a:t>!=null) </a:t>
            </a:r>
          </a:p>
          <a:p>
            <a:pPr fontAlgn="base">
              <a:buNone/>
            </a:pPr>
            <a:r>
              <a:rPr lang="en-US" dirty="0" smtClean="0"/>
              <a:t>    	</a:t>
            </a:r>
            <a:r>
              <a:rPr lang="en-US" dirty="0" err="1" smtClean="0"/>
              <a:t>grandParent</a:t>
            </a:r>
            <a:r>
              <a:rPr lang="en-US" dirty="0" smtClean="0"/>
              <a:t>-&gt;right = </a:t>
            </a:r>
            <a:r>
              <a:rPr lang="en-US" dirty="0" err="1" smtClean="0"/>
              <a:t>rightChild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 	      else </a:t>
            </a:r>
          </a:p>
          <a:p>
            <a:pPr fontAlgn="base">
              <a:buNone/>
            </a:pPr>
            <a:r>
              <a:rPr lang="en-US" dirty="0" smtClean="0"/>
              <a:t>   		 root = </a:t>
            </a:r>
            <a:r>
              <a:rPr lang="en-US" dirty="0" err="1" smtClean="0"/>
              <a:t>rightChild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         parent-&gt;right = </a:t>
            </a:r>
            <a:r>
              <a:rPr lang="en-US" dirty="0" err="1" smtClean="0"/>
              <a:t>rightChild</a:t>
            </a:r>
            <a:r>
              <a:rPr lang="en-US" dirty="0" smtClean="0"/>
              <a:t>-&gt;left;</a:t>
            </a:r>
          </a:p>
          <a:p>
            <a:pPr fontAlgn="base">
              <a:buNone/>
            </a:pPr>
            <a:r>
              <a:rPr lang="en-US" dirty="0" smtClean="0"/>
              <a:t>  	     </a:t>
            </a:r>
            <a:r>
              <a:rPr lang="en-US" dirty="0" err="1" smtClean="0"/>
              <a:t>rightChild</a:t>
            </a:r>
            <a:r>
              <a:rPr lang="en-US" dirty="0" smtClean="0"/>
              <a:t>-&gt;left = parent;</a:t>
            </a:r>
          </a:p>
          <a:p>
            <a:pPr fontAlgn="base">
              <a:buNone/>
            </a:pPr>
            <a:r>
              <a:rPr lang="en-US" dirty="0" smtClean="0"/>
              <a:t>         </a:t>
            </a:r>
            <a:r>
              <a:rPr lang="en-US" dirty="0" err="1" smtClean="0"/>
              <a:t>gp</a:t>
            </a:r>
            <a:r>
              <a:rPr lang="en-US" dirty="0" smtClean="0"/>
              <a:t> = </a:t>
            </a:r>
            <a:r>
              <a:rPr lang="en-US" dirty="0" err="1" smtClean="0"/>
              <a:t>rightchild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        parent = </a:t>
            </a:r>
            <a:r>
              <a:rPr lang="en-US" dirty="0" err="1" smtClean="0"/>
              <a:t>gp</a:t>
            </a:r>
            <a:r>
              <a:rPr lang="en-US" dirty="0" smtClean="0"/>
              <a:t>-&gt;right;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rightchild</a:t>
            </a:r>
            <a:r>
              <a:rPr lang="en-US" dirty="0" smtClean="0"/>
              <a:t> = parent-&gt;right;</a:t>
            </a:r>
          </a:p>
          <a:p>
            <a:pPr fontAlgn="base">
              <a:buNone/>
            </a:pPr>
            <a:r>
              <a:rPr lang="en-US" dirty="0" smtClean="0"/>
              <a:t>      } else </a:t>
            </a:r>
          </a:p>
          <a:p>
            <a:pPr fontAlgn="base">
              <a:buNone/>
            </a:pPr>
            <a:r>
              <a:rPr lang="en-US" dirty="0" smtClean="0"/>
              <a:t>        break;</a:t>
            </a:r>
          </a:p>
          <a:p>
            <a:pPr fontAlgn="base">
              <a:buNone/>
            </a:pPr>
            <a:r>
              <a:rPr lang="en-US" dirty="0" smtClean="0"/>
              <a:t>     bound--;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</a:p>
          <a:p>
            <a:pPr fontAlgn="base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15, 20, 24, 10, 13, 7, 30, 36, 25</a:t>
            </a:r>
          </a:p>
          <a:p>
            <a:r>
              <a:rPr lang="en-US" smtClean="0"/>
              <a:t>14, 17, 11, 7, 53, 4, 13, 12, 8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data structure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representation</a:t>
            </a:r>
          </a:p>
          <a:p>
            <a:r>
              <a:rPr lang="en-US" dirty="0" smtClean="0"/>
              <a:t>Better than linked list and array </a:t>
            </a:r>
          </a:p>
          <a:p>
            <a:r>
              <a:rPr lang="en-US" dirty="0" smtClean="0"/>
              <a:t>Used for graph traversals</a:t>
            </a:r>
          </a:p>
          <a:p>
            <a:r>
              <a:rPr lang="en-US" dirty="0" smtClean="0"/>
              <a:t>BFS and DFS</a:t>
            </a:r>
          </a:p>
          <a:p>
            <a:r>
              <a:rPr lang="en-US" dirty="0" smtClean="0"/>
              <a:t>Postfix and prefix conversion </a:t>
            </a:r>
          </a:p>
          <a:p>
            <a:r>
              <a:rPr lang="en-US" dirty="0" smtClean="0"/>
              <a:t>In order traversal, pre-order traversal and post order traversal</a:t>
            </a:r>
          </a:p>
        </p:txBody>
      </p:sp>
    </p:spTree>
    <p:extLst>
      <p:ext uri="{BB962C8B-B14F-4D97-AF65-F5344CB8AC3E}">
        <p14:creationId xmlns:p14="http://schemas.microsoft.com/office/powerpoint/2010/main" xmlns="" val="31920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at most 2 children. </a:t>
            </a:r>
          </a:p>
          <a:p>
            <a:r>
              <a:rPr lang="en-US" dirty="0" smtClean="0"/>
              <a:t>Node class has three members: data value of the node, pointer to left child and pointer to right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180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traversal: left-parent-right</a:t>
            </a:r>
          </a:p>
          <a:p>
            <a:r>
              <a:rPr lang="en-US" dirty="0" smtClean="0"/>
              <a:t>Post order traversal: left-right-parent</a:t>
            </a:r>
          </a:p>
          <a:p>
            <a:r>
              <a:rPr lang="en-US" dirty="0" smtClean="0"/>
              <a:t>Pre order traversal: parent-left-right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577"/>
          </a:xfrm>
        </p:spPr>
        <p:txBody>
          <a:bodyPr/>
          <a:lstStyle/>
          <a:p>
            <a:r>
              <a:rPr lang="en-US" dirty="0" smtClean="0"/>
              <a:t>Application of tree: Expression tree</a:t>
            </a:r>
            <a:endParaRPr lang="en-US" dirty="0"/>
          </a:p>
        </p:txBody>
      </p:sp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9062" y="1659988"/>
            <a:ext cx="7633750" cy="37138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02191" y="5537368"/>
            <a:ext cx="7526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                       (a + b * c) + ((d * e + f ) * g)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as sorted binary tree</a:t>
            </a:r>
          </a:p>
          <a:p>
            <a:r>
              <a:rPr lang="en-US" dirty="0" smtClean="0"/>
              <a:t>Structure: left child has lesser (or equal to) value than the parent and right child has higher value</a:t>
            </a:r>
          </a:p>
          <a:p>
            <a:r>
              <a:rPr lang="en-US" dirty="0" smtClean="0"/>
              <a:t>Main functions: insert, delete, search, constructor, destructor, </a:t>
            </a:r>
            <a:r>
              <a:rPr lang="en-US" dirty="0" err="1" smtClean="0"/>
              <a:t>asg</a:t>
            </a:r>
            <a:r>
              <a:rPr lang="en-US" dirty="0" smtClean="0"/>
              <a:t> operator and copy constructor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372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Find min/max</a:t>
            </a:r>
          </a:p>
          <a:p>
            <a:r>
              <a:rPr lang="en-US" dirty="0" smtClean="0"/>
              <a:t>Mirror solution</a:t>
            </a:r>
          </a:p>
          <a:p>
            <a:r>
              <a:rPr lang="en-US" dirty="0" smtClean="0"/>
              <a:t>Check if tree is BST</a:t>
            </a:r>
          </a:p>
          <a:p>
            <a:r>
              <a:rPr lang="en-US" dirty="0" smtClean="0"/>
              <a:t>Deletion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threaded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free from utilizing stack space. </a:t>
            </a:r>
          </a:p>
          <a:p>
            <a:r>
              <a:rPr lang="en-US" dirty="0" smtClean="0"/>
              <a:t>Incorporating threads in a given node</a:t>
            </a:r>
          </a:p>
          <a:p>
            <a:r>
              <a:rPr lang="en-US" dirty="0"/>
              <a:t>there are many nodes that have an empty left child or empty right child or both. </a:t>
            </a:r>
          </a:p>
          <a:p>
            <a:r>
              <a:rPr lang="en-US" dirty="0" smtClean="0"/>
              <a:t>utilize </a:t>
            </a:r>
            <a:r>
              <a:rPr lang="en-US" dirty="0"/>
              <a:t>these fields in such a way so that the empty left child of a node points to its </a:t>
            </a:r>
            <a:r>
              <a:rPr lang="en-US" dirty="0" smtClean="0"/>
              <a:t>in-order </a:t>
            </a:r>
            <a:r>
              <a:rPr lang="en-US" dirty="0"/>
              <a:t>predecessor and empty right child of the node points to its </a:t>
            </a:r>
            <a:r>
              <a:rPr lang="en-US" dirty="0" smtClean="0"/>
              <a:t>in-order </a:t>
            </a:r>
            <a:r>
              <a:rPr lang="en-US" dirty="0"/>
              <a:t>successor.</a:t>
            </a:r>
          </a:p>
        </p:txBody>
      </p:sp>
    </p:spTree>
    <p:extLst>
      <p:ext uri="{BB962C8B-B14F-4D97-AF65-F5344CB8AC3E}">
        <p14:creationId xmlns:p14="http://schemas.microsoft.com/office/powerpoint/2010/main" xmlns="" val="419725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binary tree or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</a:p>
          <a:p>
            <a:r>
              <a:rPr lang="en-US" dirty="0" smtClean="0"/>
              <a:t>Complexity can reach till O(n) – becomes just like a linked list traversal.</a:t>
            </a:r>
          </a:p>
          <a:p>
            <a:r>
              <a:rPr lang="en-US" dirty="0" smtClean="0"/>
              <a:t>In general the complexity is O(height of tree)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47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399</Words>
  <Application>Microsoft Office PowerPoint</Application>
  <PresentationFormat>Custom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 201 – DATA STRUCTURES</vt:lpstr>
      <vt:lpstr>Trees data structure introduction</vt:lpstr>
      <vt:lpstr>Binary tree</vt:lpstr>
      <vt:lpstr>Types of traversal</vt:lpstr>
      <vt:lpstr>Application of tree: Expression tree</vt:lpstr>
      <vt:lpstr>Binary search tree</vt:lpstr>
      <vt:lpstr>BST Functions</vt:lpstr>
      <vt:lpstr>Parent threaded trees</vt:lpstr>
      <vt:lpstr>Problems in binary tree or BST</vt:lpstr>
      <vt:lpstr>Solution</vt:lpstr>
      <vt:lpstr>DSW algorithm</vt:lpstr>
      <vt:lpstr>Slide 12</vt:lpstr>
      <vt:lpstr>Example of creating backbone</vt:lpstr>
      <vt:lpstr>Next step: make rotations</vt:lpstr>
      <vt:lpstr>Slide 15</vt:lpstr>
      <vt:lpstr>Example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65</cp:revision>
  <dcterms:created xsi:type="dcterms:W3CDTF">2018-11-15T04:54:38Z</dcterms:created>
  <dcterms:modified xsi:type="dcterms:W3CDTF">2018-11-25T09:45:02Z</dcterms:modified>
</cp:coreProperties>
</file>